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8" r:id="rId4"/>
  </p:sldMasterIdLst>
  <p:notesMasterIdLst>
    <p:notesMasterId r:id="rId21"/>
  </p:notesMasterIdLst>
  <p:handoutMasterIdLst>
    <p:handoutMasterId r:id="rId22"/>
  </p:handoutMasterIdLst>
  <p:sldIdLst>
    <p:sldId id="296" r:id="rId5"/>
    <p:sldId id="331" r:id="rId6"/>
    <p:sldId id="295" r:id="rId7"/>
    <p:sldId id="299" r:id="rId8"/>
    <p:sldId id="314" r:id="rId9"/>
    <p:sldId id="322" r:id="rId10"/>
    <p:sldId id="323" r:id="rId11"/>
    <p:sldId id="328" r:id="rId12"/>
    <p:sldId id="326" r:id="rId13"/>
    <p:sldId id="313" r:id="rId14"/>
    <p:sldId id="321" r:id="rId15"/>
    <p:sldId id="327" r:id="rId16"/>
    <p:sldId id="325" r:id="rId17"/>
    <p:sldId id="329" r:id="rId18"/>
    <p:sldId id="330" r:id="rId19"/>
    <p:sldId id="31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8" autoAdjust="0"/>
    <p:restoredTop sz="94626" autoAdjust="0"/>
  </p:normalViewPr>
  <p:slideViewPr>
    <p:cSldViewPr snapToGrid="0">
      <p:cViewPr varScale="1">
        <p:scale>
          <a:sx n="78" d="100"/>
          <a:sy n="78" d="100"/>
        </p:scale>
        <p:origin x="787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8/10/relationships/authors" Target="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175F55-E128-4C27-9B1A-EB6FCA6B52C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B16BED-4DC0-4644-9C43-082F28B2FF72}">
      <dgm:prSet/>
      <dgm:spPr/>
      <dgm:t>
        <a:bodyPr/>
        <a:lstStyle/>
        <a:p>
          <a:r>
            <a:rPr lang="en-US" dirty="0"/>
            <a:t>HOME PAGE</a:t>
          </a:r>
        </a:p>
      </dgm:t>
    </dgm:pt>
    <dgm:pt modelId="{FF62B16E-E225-417B-A3E6-A0A88B3808E4}" type="parTrans" cxnId="{7233FE6A-D8A8-489B-8CF3-CAF92D3268FA}">
      <dgm:prSet/>
      <dgm:spPr/>
      <dgm:t>
        <a:bodyPr/>
        <a:lstStyle/>
        <a:p>
          <a:endParaRPr lang="en-US"/>
        </a:p>
      </dgm:t>
    </dgm:pt>
    <dgm:pt modelId="{8DAD7837-0860-4401-A773-38C103FCBC09}" type="sibTrans" cxnId="{7233FE6A-D8A8-489B-8CF3-CAF92D3268FA}">
      <dgm:prSet/>
      <dgm:spPr/>
      <dgm:t>
        <a:bodyPr/>
        <a:lstStyle/>
        <a:p>
          <a:endParaRPr lang="en-US"/>
        </a:p>
      </dgm:t>
    </dgm:pt>
    <dgm:pt modelId="{0CC0D3BC-B3BB-4EE5-A131-97FC4F5013A8}">
      <dgm:prSet/>
      <dgm:spPr/>
      <dgm:t>
        <a:bodyPr/>
        <a:lstStyle/>
        <a:p>
          <a:r>
            <a:rPr lang="en-US" dirty="0"/>
            <a:t>MENU PAGE</a:t>
          </a:r>
        </a:p>
      </dgm:t>
    </dgm:pt>
    <dgm:pt modelId="{CB124DB1-944B-4B69-A980-8855407C94DA}" type="parTrans" cxnId="{691E4C64-67CB-4D56-B02E-6947ADD7D0E7}">
      <dgm:prSet/>
      <dgm:spPr/>
      <dgm:t>
        <a:bodyPr/>
        <a:lstStyle/>
        <a:p>
          <a:endParaRPr lang="en-US"/>
        </a:p>
      </dgm:t>
    </dgm:pt>
    <dgm:pt modelId="{92137400-C09A-4105-88BF-ED35A2421E6D}" type="sibTrans" cxnId="{691E4C64-67CB-4D56-B02E-6947ADD7D0E7}">
      <dgm:prSet/>
      <dgm:spPr/>
      <dgm:t>
        <a:bodyPr/>
        <a:lstStyle/>
        <a:p>
          <a:endParaRPr lang="en-US"/>
        </a:p>
      </dgm:t>
    </dgm:pt>
    <dgm:pt modelId="{E8B98D15-52D4-4320-A1F4-FA137E50A62E}">
      <dgm:prSet/>
      <dgm:spPr/>
      <dgm:t>
        <a:bodyPr/>
        <a:lstStyle/>
        <a:p>
          <a:r>
            <a:rPr lang="en-US" dirty="0"/>
            <a:t>CART PAGE</a:t>
          </a:r>
        </a:p>
      </dgm:t>
    </dgm:pt>
    <dgm:pt modelId="{C5B9CB59-A1D4-4B08-84D2-88BF12B882BC}" type="parTrans" cxnId="{A2D2007E-1307-4059-A1DE-3F7D03519E2A}">
      <dgm:prSet/>
      <dgm:spPr/>
      <dgm:t>
        <a:bodyPr/>
        <a:lstStyle/>
        <a:p>
          <a:endParaRPr lang="en-US"/>
        </a:p>
      </dgm:t>
    </dgm:pt>
    <dgm:pt modelId="{155417EC-E8CA-44B8-876F-FD4991C2A8A0}" type="sibTrans" cxnId="{A2D2007E-1307-4059-A1DE-3F7D03519E2A}">
      <dgm:prSet/>
      <dgm:spPr/>
      <dgm:t>
        <a:bodyPr/>
        <a:lstStyle/>
        <a:p>
          <a:endParaRPr lang="en-US"/>
        </a:p>
      </dgm:t>
    </dgm:pt>
    <dgm:pt modelId="{200C7933-DA11-4022-9E6F-6660F7AE775E}">
      <dgm:prSet/>
      <dgm:spPr/>
      <dgm:t>
        <a:bodyPr/>
        <a:lstStyle/>
        <a:p>
          <a:r>
            <a:rPr lang="en-US" dirty="0"/>
            <a:t>CONTACT</a:t>
          </a:r>
        </a:p>
      </dgm:t>
    </dgm:pt>
    <dgm:pt modelId="{450C9B50-F8FE-4AB5-BC76-687890F21C9A}" type="parTrans" cxnId="{51FC7AB2-92B6-4038-90D6-9E557276E6BE}">
      <dgm:prSet/>
      <dgm:spPr/>
      <dgm:t>
        <a:bodyPr/>
        <a:lstStyle/>
        <a:p>
          <a:endParaRPr lang="en-US"/>
        </a:p>
      </dgm:t>
    </dgm:pt>
    <dgm:pt modelId="{A2D57846-93B6-40BE-B9FB-DC40A49DFF39}" type="sibTrans" cxnId="{51FC7AB2-92B6-4038-90D6-9E557276E6BE}">
      <dgm:prSet/>
      <dgm:spPr/>
      <dgm:t>
        <a:bodyPr/>
        <a:lstStyle/>
        <a:p>
          <a:endParaRPr lang="en-US"/>
        </a:p>
      </dgm:t>
    </dgm:pt>
    <dgm:pt modelId="{093DF9F6-CE76-4304-9436-0E639FD2FD44}">
      <dgm:prSet/>
      <dgm:spPr/>
      <dgm:t>
        <a:bodyPr/>
        <a:lstStyle/>
        <a:p>
          <a:r>
            <a:rPr lang="en-US" dirty="0"/>
            <a:t>LOGIN PAGE</a:t>
          </a:r>
        </a:p>
      </dgm:t>
    </dgm:pt>
    <dgm:pt modelId="{8FBEEE4F-9026-407E-90A0-3D8CE4846777}" type="parTrans" cxnId="{EC2B3CE8-36DA-4345-A576-E5D4B997884F}">
      <dgm:prSet/>
      <dgm:spPr/>
      <dgm:t>
        <a:bodyPr/>
        <a:lstStyle/>
        <a:p>
          <a:endParaRPr lang="en-US"/>
        </a:p>
      </dgm:t>
    </dgm:pt>
    <dgm:pt modelId="{6C67AC63-4944-42B9-804B-A50B22A1991C}" type="sibTrans" cxnId="{EC2B3CE8-36DA-4345-A576-E5D4B997884F}">
      <dgm:prSet/>
      <dgm:spPr/>
      <dgm:t>
        <a:bodyPr/>
        <a:lstStyle/>
        <a:p>
          <a:endParaRPr lang="en-US"/>
        </a:p>
      </dgm:t>
    </dgm:pt>
    <dgm:pt modelId="{3E69AB83-02B0-4CCE-8E49-D4CE5898EA0F}">
      <dgm:prSet/>
      <dgm:spPr/>
      <dgm:t>
        <a:bodyPr/>
        <a:lstStyle/>
        <a:p>
          <a:r>
            <a:rPr lang="en-US" dirty="0"/>
            <a:t>ABOUT US PAGE</a:t>
          </a:r>
        </a:p>
      </dgm:t>
    </dgm:pt>
    <dgm:pt modelId="{8898AF2A-2E18-4BFB-B2ED-A7304F75720B}" type="parTrans" cxnId="{AB8E8D05-5031-480C-AD9E-A2DA5F2C9217}">
      <dgm:prSet/>
      <dgm:spPr/>
      <dgm:t>
        <a:bodyPr/>
        <a:lstStyle/>
        <a:p>
          <a:endParaRPr lang="en-IN"/>
        </a:p>
      </dgm:t>
    </dgm:pt>
    <dgm:pt modelId="{2F9CC8D0-4FCA-49A2-BD6D-CD5031954BE4}" type="sibTrans" cxnId="{AB8E8D05-5031-480C-AD9E-A2DA5F2C9217}">
      <dgm:prSet/>
      <dgm:spPr/>
      <dgm:t>
        <a:bodyPr/>
        <a:lstStyle/>
        <a:p>
          <a:endParaRPr lang="en-IN"/>
        </a:p>
      </dgm:t>
    </dgm:pt>
    <dgm:pt modelId="{7CE7AADB-28DE-49A7-8559-1629A3777319}" type="pres">
      <dgm:prSet presAssocID="{13175F55-E128-4C27-9B1A-EB6FCA6B52CB}" presName="vert0" presStyleCnt="0">
        <dgm:presLayoutVars>
          <dgm:dir/>
          <dgm:animOne val="branch"/>
          <dgm:animLvl val="lvl"/>
        </dgm:presLayoutVars>
      </dgm:prSet>
      <dgm:spPr/>
    </dgm:pt>
    <dgm:pt modelId="{B263AF90-3BB7-489D-88FA-210881B30CC1}" type="pres">
      <dgm:prSet presAssocID="{EDB16BED-4DC0-4644-9C43-082F28B2FF72}" presName="thickLine" presStyleLbl="alignNode1" presStyleIdx="0" presStyleCnt="6"/>
      <dgm:spPr/>
    </dgm:pt>
    <dgm:pt modelId="{0B50FE9D-5A65-4B72-BF4D-68664715A555}" type="pres">
      <dgm:prSet presAssocID="{EDB16BED-4DC0-4644-9C43-082F28B2FF72}" presName="horz1" presStyleCnt="0"/>
      <dgm:spPr/>
    </dgm:pt>
    <dgm:pt modelId="{FF3875DF-4BAC-40DB-A6F0-6A5F7E7A9744}" type="pres">
      <dgm:prSet presAssocID="{EDB16BED-4DC0-4644-9C43-082F28B2FF72}" presName="tx1" presStyleLbl="revTx" presStyleIdx="0" presStyleCnt="6"/>
      <dgm:spPr/>
    </dgm:pt>
    <dgm:pt modelId="{88A7F063-9E0E-46F4-90CD-36C48FC2110C}" type="pres">
      <dgm:prSet presAssocID="{EDB16BED-4DC0-4644-9C43-082F28B2FF72}" presName="vert1" presStyleCnt="0"/>
      <dgm:spPr/>
    </dgm:pt>
    <dgm:pt modelId="{55D04B5B-7FA2-4BDD-85C3-E67AB6E42A8A}" type="pres">
      <dgm:prSet presAssocID="{0CC0D3BC-B3BB-4EE5-A131-97FC4F5013A8}" presName="thickLine" presStyleLbl="alignNode1" presStyleIdx="1" presStyleCnt="6"/>
      <dgm:spPr/>
    </dgm:pt>
    <dgm:pt modelId="{88B6754F-C575-48A9-AC65-26F4054EDDB2}" type="pres">
      <dgm:prSet presAssocID="{0CC0D3BC-B3BB-4EE5-A131-97FC4F5013A8}" presName="horz1" presStyleCnt="0"/>
      <dgm:spPr/>
    </dgm:pt>
    <dgm:pt modelId="{22EB00E1-C8D8-4062-8866-2F760C8E7474}" type="pres">
      <dgm:prSet presAssocID="{0CC0D3BC-B3BB-4EE5-A131-97FC4F5013A8}" presName="tx1" presStyleLbl="revTx" presStyleIdx="1" presStyleCnt="6"/>
      <dgm:spPr/>
    </dgm:pt>
    <dgm:pt modelId="{A6458BBA-B6DC-429C-A74E-A0C956BA2F4F}" type="pres">
      <dgm:prSet presAssocID="{0CC0D3BC-B3BB-4EE5-A131-97FC4F5013A8}" presName="vert1" presStyleCnt="0"/>
      <dgm:spPr/>
    </dgm:pt>
    <dgm:pt modelId="{DDD14270-5824-40B0-9C51-0D6EF804677F}" type="pres">
      <dgm:prSet presAssocID="{E8B98D15-52D4-4320-A1F4-FA137E50A62E}" presName="thickLine" presStyleLbl="alignNode1" presStyleIdx="2" presStyleCnt="6"/>
      <dgm:spPr/>
    </dgm:pt>
    <dgm:pt modelId="{93F4A849-DE21-4ED7-9964-5312CDE9E236}" type="pres">
      <dgm:prSet presAssocID="{E8B98D15-52D4-4320-A1F4-FA137E50A62E}" presName="horz1" presStyleCnt="0"/>
      <dgm:spPr/>
    </dgm:pt>
    <dgm:pt modelId="{71832B1A-FD49-4711-8E24-4A37A1A77249}" type="pres">
      <dgm:prSet presAssocID="{E8B98D15-52D4-4320-A1F4-FA137E50A62E}" presName="tx1" presStyleLbl="revTx" presStyleIdx="2" presStyleCnt="6"/>
      <dgm:spPr/>
    </dgm:pt>
    <dgm:pt modelId="{3CD094A6-896F-4438-8965-474200701F98}" type="pres">
      <dgm:prSet presAssocID="{E8B98D15-52D4-4320-A1F4-FA137E50A62E}" presName="vert1" presStyleCnt="0"/>
      <dgm:spPr/>
    </dgm:pt>
    <dgm:pt modelId="{B2559442-7A96-47D1-8C9E-C80F24921FBE}" type="pres">
      <dgm:prSet presAssocID="{200C7933-DA11-4022-9E6F-6660F7AE775E}" presName="thickLine" presStyleLbl="alignNode1" presStyleIdx="3" presStyleCnt="6"/>
      <dgm:spPr/>
    </dgm:pt>
    <dgm:pt modelId="{977FDFAF-514B-4DE9-A3AB-03D74BFA9786}" type="pres">
      <dgm:prSet presAssocID="{200C7933-DA11-4022-9E6F-6660F7AE775E}" presName="horz1" presStyleCnt="0"/>
      <dgm:spPr/>
    </dgm:pt>
    <dgm:pt modelId="{6464C2E9-409E-4E80-9986-EF09AE794531}" type="pres">
      <dgm:prSet presAssocID="{200C7933-DA11-4022-9E6F-6660F7AE775E}" presName="tx1" presStyleLbl="revTx" presStyleIdx="3" presStyleCnt="6"/>
      <dgm:spPr/>
    </dgm:pt>
    <dgm:pt modelId="{F40814DD-D56E-41D7-8DF5-94D90A7ED8C0}" type="pres">
      <dgm:prSet presAssocID="{200C7933-DA11-4022-9E6F-6660F7AE775E}" presName="vert1" presStyleCnt="0"/>
      <dgm:spPr/>
    </dgm:pt>
    <dgm:pt modelId="{5972899D-17CE-4CD1-B449-8A896BF188CE}" type="pres">
      <dgm:prSet presAssocID="{093DF9F6-CE76-4304-9436-0E639FD2FD44}" presName="thickLine" presStyleLbl="alignNode1" presStyleIdx="4" presStyleCnt="6"/>
      <dgm:spPr/>
    </dgm:pt>
    <dgm:pt modelId="{B5BF1051-700B-4489-8C7B-7F0894936FB0}" type="pres">
      <dgm:prSet presAssocID="{093DF9F6-CE76-4304-9436-0E639FD2FD44}" presName="horz1" presStyleCnt="0"/>
      <dgm:spPr/>
    </dgm:pt>
    <dgm:pt modelId="{79911E13-3598-445D-8FA3-EA72050E8412}" type="pres">
      <dgm:prSet presAssocID="{093DF9F6-CE76-4304-9436-0E639FD2FD44}" presName="tx1" presStyleLbl="revTx" presStyleIdx="4" presStyleCnt="6"/>
      <dgm:spPr/>
    </dgm:pt>
    <dgm:pt modelId="{F741E562-2181-4840-A50E-C56DB09E60F5}" type="pres">
      <dgm:prSet presAssocID="{093DF9F6-CE76-4304-9436-0E639FD2FD44}" presName="vert1" presStyleCnt="0"/>
      <dgm:spPr/>
    </dgm:pt>
    <dgm:pt modelId="{CF63231F-1805-428F-ABC5-1AE304CF4BA6}" type="pres">
      <dgm:prSet presAssocID="{3E69AB83-02B0-4CCE-8E49-D4CE5898EA0F}" presName="thickLine" presStyleLbl="alignNode1" presStyleIdx="5" presStyleCnt="6"/>
      <dgm:spPr/>
    </dgm:pt>
    <dgm:pt modelId="{340F5E60-A899-4059-AA41-2B5C7456A944}" type="pres">
      <dgm:prSet presAssocID="{3E69AB83-02B0-4CCE-8E49-D4CE5898EA0F}" presName="horz1" presStyleCnt="0"/>
      <dgm:spPr/>
    </dgm:pt>
    <dgm:pt modelId="{7D0C2607-A05D-4DA9-9147-E00059976003}" type="pres">
      <dgm:prSet presAssocID="{3E69AB83-02B0-4CCE-8E49-D4CE5898EA0F}" presName="tx1" presStyleLbl="revTx" presStyleIdx="5" presStyleCnt="6"/>
      <dgm:spPr/>
    </dgm:pt>
    <dgm:pt modelId="{04EF4BA8-D91C-4E3A-AC9C-53BB239CF794}" type="pres">
      <dgm:prSet presAssocID="{3E69AB83-02B0-4CCE-8E49-D4CE5898EA0F}" presName="vert1" presStyleCnt="0"/>
      <dgm:spPr/>
    </dgm:pt>
  </dgm:ptLst>
  <dgm:cxnLst>
    <dgm:cxn modelId="{302B4804-2350-46EA-914D-E78E8DD7AC3A}" type="presOf" srcId="{13175F55-E128-4C27-9B1A-EB6FCA6B52CB}" destId="{7CE7AADB-28DE-49A7-8559-1629A3777319}" srcOrd="0" destOrd="0" presId="urn:microsoft.com/office/officeart/2008/layout/LinedList"/>
    <dgm:cxn modelId="{AB8E8D05-5031-480C-AD9E-A2DA5F2C9217}" srcId="{13175F55-E128-4C27-9B1A-EB6FCA6B52CB}" destId="{3E69AB83-02B0-4CCE-8E49-D4CE5898EA0F}" srcOrd="5" destOrd="0" parTransId="{8898AF2A-2E18-4BFB-B2ED-A7304F75720B}" sibTransId="{2F9CC8D0-4FCA-49A2-BD6D-CD5031954BE4}"/>
    <dgm:cxn modelId="{39072306-F126-46C9-AF1A-62345BA3745F}" type="presOf" srcId="{093DF9F6-CE76-4304-9436-0E639FD2FD44}" destId="{79911E13-3598-445D-8FA3-EA72050E8412}" srcOrd="0" destOrd="0" presId="urn:microsoft.com/office/officeart/2008/layout/LinedList"/>
    <dgm:cxn modelId="{691E4C64-67CB-4D56-B02E-6947ADD7D0E7}" srcId="{13175F55-E128-4C27-9B1A-EB6FCA6B52CB}" destId="{0CC0D3BC-B3BB-4EE5-A131-97FC4F5013A8}" srcOrd="1" destOrd="0" parTransId="{CB124DB1-944B-4B69-A980-8855407C94DA}" sibTransId="{92137400-C09A-4105-88BF-ED35A2421E6D}"/>
    <dgm:cxn modelId="{24D29669-547C-4A27-8F2B-6303E9536E9A}" type="presOf" srcId="{E8B98D15-52D4-4320-A1F4-FA137E50A62E}" destId="{71832B1A-FD49-4711-8E24-4A37A1A77249}" srcOrd="0" destOrd="0" presId="urn:microsoft.com/office/officeart/2008/layout/LinedList"/>
    <dgm:cxn modelId="{7233FE6A-D8A8-489B-8CF3-CAF92D3268FA}" srcId="{13175F55-E128-4C27-9B1A-EB6FCA6B52CB}" destId="{EDB16BED-4DC0-4644-9C43-082F28B2FF72}" srcOrd="0" destOrd="0" parTransId="{FF62B16E-E225-417B-A3E6-A0A88B3808E4}" sibTransId="{8DAD7837-0860-4401-A773-38C103FCBC09}"/>
    <dgm:cxn modelId="{A2D2007E-1307-4059-A1DE-3F7D03519E2A}" srcId="{13175F55-E128-4C27-9B1A-EB6FCA6B52CB}" destId="{E8B98D15-52D4-4320-A1F4-FA137E50A62E}" srcOrd="2" destOrd="0" parTransId="{C5B9CB59-A1D4-4B08-84D2-88BF12B882BC}" sibTransId="{155417EC-E8CA-44B8-876F-FD4991C2A8A0}"/>
    <dgm:cxn modelId="{51FC7AB2-92B6-4038-90D6-9E557276E6BE}" srcId="{13175F55-E128-4C27-9B1A-EB6FCA6B52CB}" destId="{200C7933-DA11-4022-9E6F-6660F7AE775E}" srcOrd="3" destOrd="0" parTransId="{450C9B50-F8FE-4AB5-BC76-687890F21C9A}" sibTransId="{A2D57846-93B6-40BE-B9FB-DC40A49DFF39}"/>
    <dgm:cxn modelId="{BB4F6DB6-FDC0-4EC7-9D39-EC7F64B07F91}" type="presOf" srcId="{200C7933-DA11-4022-9E6F-6660F7AE775E}" destId="{6464C2E9-409E-4E80-9986-EF09AE794531}" srcOrd="0" destOrd="0" presId="urn:microsoft.com/office/officeart/2008/layout/LinedList"/>
    <dgm:cxn modelId="{3A4FAFB6-31E8-4E31-83A6-1D799AB21D8C}" type="presOf" srcId="{0CC0D3BC-B3BB-4EE5-A131-97FC4F5013A8}" destId="{22EB00E1-C8D8-4062-8866-2F760C8E7474}" srcOrd="0" destOrd="0" presId="urn:microsoft.com/office/officeart/2008/layout/LinedList"/>
    <dgm:cxn modelId="{DE901DC0-2F06-40E1-96D9-B11ACC7C240E}" type="presOf" srcId="{3E69AB83-02B0-4CCE-8E49-D4CE5898EA0F}" destId="{7D0C2607-A05D-4DA9-9147-E00059976003}" srcOrd="0" destOrd="0" presId="urn:microsoft.com/office/officeart/2008/layout/LinedList"/>
    <dgm:cxn modelId="{40825EDB-F789-4629-B252-C6DA1A05BBB7}" type="presOf" srcId="{EDB16BED-4DC0-4644-9C43-082F28B2FF72}" destId="{FF3875DF-4BAC-40DB-A6F0-6A5F7E7A9744}" srcOrd="0" destOrd="0" presId="urn:microsoft.com/office/officeart/2008/layout/LinedList"/>
    <dgm:cxn modelId="{EC2B3CE8-36DA-4345-A576-E5D4B997884F}" srcId="{13175F55-E128-4C27-9B1A-EB6FCA6B52CB}" destId="{093DF9F6-CE76-4304-9436-0E639FD2FD44}" srcOrd="4" destOrd="0" parTransId="{8FBEEE4F-9026-407E-90A0-3D8CE4846777}" sibTransId="{6C67AC63-4944-42B9-804B-A50B22A1991C}"/>
    <dgm:cxn modelId="{5EC83190-F8B4-45DA-B536-D44771CF6689}" type="presParOf" srcId="{7CE7AADB-28DE-49A7-8559-1629A3777319}" destId="{B263AF90-3BB7-489D-88FA-210881B30CC1}" srcOrd="0" destOrd="0" presId="urn:microsoft.com/office/officeart/2008/layout/LinedList"/>
    <dgm:cxn modelId="{3BED9569-9BA8-4FD0-9C32-B4B042D66A4F}" type="presParOf" srcId="{7CE7AADB-28DE-49A7-8559-1629A3777319}" destId="{0B50FE9D-5A65-4B72-BF4D-68664715A555}" srcOrd="1" destOrd="0" presId="urn:microsoft.com/office/officeart/2008/layout/LinedList"/>
    <dgm:cxn modelId="{AD5640D2-A098-43C9-95F6-47369D073D32}" type="presParOf" srcId="{0B50FE9D-5A65-4B72-BF4D-68664715A555}" destId="{FF3875DF-4BAC-40DB-A6F0-6A5F7E7A9744}" srcOrd="0" destOrd="0" presId="urn:microsoft.com/office/officeart/2008/layout/LinedList"/>
    <dgm:cxn modelId="{5F80CB29-580C-4E43-913E-5B26429E96B5}" type="presParOf" srcId="{0B50FE9D-5A65-4B72-BF4D-68664715A555}" destId="{88A7F063-9E0E-46F4-90CD-36C48FC2110C}" srcOrd="1" destOrd="0" presId="urn:microsoft.com/office/officeart/2008/layout/LinedList"/>
    <dgm:cxn modelId="{5FA1C22A-B5CC-4D79-837F-8AC9BA0A2BD8}" type="presParOf" srcId="{7CE7AADB-28DE-49A7-8559-1629A3777319}" destId="{55D04B5B-7FA2-4BDD-85C3-E67AB6E42A8A}" srcOrd="2" destOrd="0" presId="urn:microsoft.com/office/officeart/2008/layout/LinedList"/>
    <dgm:cxn modelId="{92583754-CB2B-48E7-8162-43BE052B5F80}" type="presParOf" srcId="{7CE7AADB-28DE-49A7-8559-1629A3777319}" destId="{88B6754F-C575-48A9-AC65-26F4054EDDB2}" srcOrd="3" destOrd="0" presId="urn:microsoft.com/office/officeart/2008/layout/LinedList"/>
    <dgm:cxn modelId="{A395128F-A0B2-4E19-ACE5-2126E23F158D}" type="presParOf" srcId="{88B6754F-C575-48A9-AC65-26F4054EDDB2}" destId="{22EB00E1-C8D8-4062-8866-2F760C8E7474}" srcOrd="0" destOrd="0" presId="urn:microsoft.com/office/officeart/2008/layout/LinedList"/>
    <dgm:cxn modelId="{12EFF3D9-C3C3-439B-9DBA-C1D2B919B986}" type="presParOf" srcId="{88B6754F-C575-48A9-AC65-26F4054EDDB2}" destId="{A6458BBA-B6DC-429C-A74E-A0C956BA2F4F}" srcOrd="1" destOrd="0" presId="urn:microsoft.com/office/officeart/2008/layout/LinedList"/>
    <dgm:cxn modelId="{805214C6-8193-4CE9-BBE6-5C0DF6DFE271}" type="presParOf" srcId="{7CE7AADB-28DE-49A7-8559-1629A3777319}" destId="{DDD14270-5824-40B0-9C51-0D6EF804677F}" srcOrd="4" destOrd="0" presId="urn:microsoft.com/office/officeart/2008/layout/LinedList"/>
    <dgm:cxn modelId="{2657923A-C477-4808-82D0-523FA4DED236}" type="presParOf" srcId="{7CE7AADB-28DE-49A7-8559-1629A3777319}" destId="{93F4A849-DE21-4ED7-9964-5312CDE9E236}" srcOrd="5" destOrd="0" presId="urn:microsoft.com/office/officeart/2008/layout/LinedList"/>
    <dgm:cxn modelId="{8EA007B9-2C49-4610-9DAE-9FFB3B0CF6FC}" type="presParOf" srcId="{93F4A849-DE21-4ED7-9964-5312CDE9E236}" destId="{71832B1A-FD49-4711-8E24-4A37A1A77249}" srcOrd="0" destOrd="0" presId="urn:microsoft.com/office/officeart/2008/layout/LinedList"/>
    <dgm:cxn modelId="{BB8AFCEC-EDF6-4425-9DEC-C199765EE1A8}" type="presParOf" srcId="{93F4A849-DE21-4ED7-9964-5312CDE9E236}" destId="{3CD094A6-896F-4438-8965-474200701F98}" srcOrd="1" destOrd="0" presId="urn:microsoft.com/office/officeart/2008/layout/LinedList"/>
    <dgm:cxn modelId="{43A90F1D-2E45-4467-8477-ABA05897F9DA}" type="presParOf" srcId="{7CE7AADB-28DE-49A7-8559-1629A3777319}" destId="{B2559442-7A96-47D1-8C9E-C80F24921FBE}" srcOrd="6" destOrd="0" presId="urn:microsoft.com/office/officeart/2008/layout/LinedList"/>
    <dgm:cxn modelId="{11B36DB5-BBF5-43B9-8BA0-7AA45BB46492}" type="presParOf" srcId="{7CE7AADB-28DE-49A7-8559-1629A3777319}" destId="{977FDFAF-514B-4DE9-A3AB-03D74BFA9786}" srcOrd="7" destOrd="0" presId="urn:microsoft.com/office/officeart/2008/layout/LinedList"/>
    <dgm:cxn modelId="{5E7A1E89-EA21-43D5-8A07-A424DFE18049}" type="presParOf" srcId="{977FDFAF-514B-4DE9-A3AB-03D74BFA9786}" destId="{6464C2E9-409E-4E80-9986-EF09AE794531}" srcOrd="0" destOrd="0" presId="urn:microsoft.com/office/officeart/2008/layout/LinedList"/>
    <dgm:cxn modelId="{C6609F06-EB8C-4F48-91CE-22A0F3D3F1F5}" type="presParOf" srcId="{977FDFAF-514B-4DE9-A3AB-03D74BFA9786}" destId="{F40814DD-D56E-41D7-8DF5-94D90A7ED8C0}" srcOrd="1" destOrd="0" presId="urn:microsoft.com/office/officeart/2008/layout/LinedList"/>
    <dgm:cxn modelId="{4D1E03A0-2257-459B-8B66-45C3EE7DE234}" type="presParOf" srcId="{7CE7AADB-28DE-49A7-8559-1629A3777319}" destId="{5972899D-17CE-4CD1-B449-8A896BF188CE}" srcOrd="8" destOrd="0" presId="urn:microsoft.com/office/officeart/2008/layout/LinedList"/>
    <dgm:cxn modelId="{18C9A432-F30E-4DB8-B5F3-4DA357634E94}" type="presParOf" srcId="{7CE7AADB-28DE-49A7-8559-1629A3777319}" destId="{B5BF1051-700B-4489-8C7B-7F0894936FB0}" srcOrd="9" destOrd="0" presId="urn:microsoft.com/office/officeart/2008/layout/LinedList"/>
    <dgm:cxn modelId="{D625A134-00D0-4380-A583-F624A29D4E61}" type="presParOf" srcId="{B5BF1051-700B-4489-8C7B-7F0894936FB0}" destId="{79911E13-3598-445D-8FA3-EA72050E8412}" srcOrd="0" destOrd="0" presId="urn:microsoft.com/office/officeart/2008/layout/LinedList"/>
    <dgm:cxn modelId="{3024BD81-8A74-4A2C-8730-E26A00E4521F}" type="presParOf" srcId="{B5BF1051-700B-4489-8C7B-7F0894936FB0}" destId="{F741E562-2181-4840-A50E-C56DB09E60F5}" srcOrd="1" destOrd="0" presId="urn:microsoft.com/office/officeart/2008/layout/LinedList"/>
    <dgm:cxn modelId="{67A4F2A6-11B3-49E8-BDA1-D87C0BC98313}" type="presParOf" srcId="{7CE7AADB-28DE-49A7-8559-1629A3777319}" destId="{CF63231F-1805-428F-ABC5-1AE304CF4BA6}" srcOrd="10" destOrd="0" presId="urn:microsoft.com/office/officeart/2008/layout/LinedList"/>
    <dgm:cxn modelId="{5CF69E3B-799C-4726-8E12-E5A744D7BE8E}" type="presParOf" srcId="{7CE7AADB-28DE-49A7-8559-1629A3777319}" destId="{340F5E60-A899-4059-AA41-2B5C7456A944}" srcOrd="11" destOrd="0" presId="urn:microsoft.com/office/officeart/2008/layout/LinedList"/>
    <dgm:cxn modelId="{E8DEB71B-D652-41AC-BA5F-A3E3A0E64266}" type="presParOf" srcId="{340F5E60-A899-4059-AA41-2B5C7456A944}" destId="{7D0C2607-A05D-4DA9-9147-E00059976003}" srcOrd="0" destOrd="0" presId="urn:microsoft.com/office/officeart/2008/layout/LinedList"/>
    <dgm:cxn modelId="{E9C9BC6B-1675-4068-9B28-618AEA218D41}" type="presParOf" srcId="{340F5E60-A899-4059-AA41-2B5C7456A944}" destId="{04EF4BA8-D91C-4E3A-AC9C-53BB239CF79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63AF90-3BB7-489D-88FA-210881B30CC1}">
      <dsp:nvSpPr>
        <dsp:cNvPr id="0" name=""/>
        <dsp:cNvSpPr/>
      </dsp:nvSpPr>
      <dsp:spPr>
        <a:xfrm>
          <a:off x="0" y="1819"/>
          <a:ext cx="452955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3875DF-4BAC-40DB-A6F0-6A5F7E7A9744}">
      <dsp:nvSpPr>
        <dsp:cNvPr id="0" name=""/>
        <dsp:cNvSpPr/>
      </dsp:nvSpPr>
      <dsp:spPr>
        <a:xfrm>
          <a:off x="0" y="1819"/>
          <a:ext cx="4529559" cy="620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HOME PAGE</a:t>
          </a:r>
        </a:p>
      </dsp:txBody>
      <dsp:txXfrm>
        <a:off x="0" y="1819"/>
        <a:ext cx="4529559" cy="620295"/>
      </dsp:txXfrm>
    </dsp:sp>
    <dsp:sp modelId="{55D04B5B-7FA2-4BDD-85C3-E67AB6E42A8A}">
      <dsp:nvSpPr>
        <dsp:cNvPr id="0" name=""/>
        <dsp:cNvSpPr/>
      </dsp:nvSpPr>
      <dsp:spPr>
        <a:xfrm>
          <a:off x="0" y="622114"/>
          <a:ext cx="452955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EB00E1-C8D8-4062-8866-2F760C8E7474}">
      <dsp:nvSpPr>
        <dsp:cNvPr id="0" name=""/>
        <dsp:cNvSpPr/>
      </dsp:nvSpPr>
      <dsp:spPr>
        <a:xfrm>
          <a:off x="0" y="622114"/>
          <a:ext cx="4529559" cy="620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MENU PAGE</a:t>
          </a:r>
        </a:p>
      </dsp:txBody>
      <dsp:txXfrm>
        <a:off x="0" y="622114"/>
        <a:ext cx="4529559" cy="620295"/>
      </dsp:txXfrm>
    </dsp:sp>
    <dsp:sp modelId="{DDD14270-5824-40B0-9C51-0D6EF804677F}">
      <dsp:nvSpPr>
        <dsp:cNvPr id="0" name=""/>
        <dsp:cNvSpPr/>
      </dsp:nvSpPr>
      <dsp:spPr>
        <a:xfrm>
          <a:off x="0" y="1242410"/>
          <a:ext cx="452955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832B1A-FD49-4711-8E24-4A37A1A77249}">
      <dsp:nvSpPr>
        <dsp:cNvPr id="0" name=""/>
        <dsp:cNvSpPr/>
      </dsp:nvSpPr>
      <dsp:spPr>
        <a:xfrm>
          <a:off x="0" y="1242410"/>
          <a:ext cx="4529559" cy="620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CART PAGE</a:t>
          </a:r>
        </a:p>
      </dsp:txBody>
      <dsp:txXfrm>
        <a:off x="0" y="1242410"/>
        <a:ext cx="4529559" cy="620295"/>
      </dsp:txXfrm>
    </dsp:sp>
    <dsp:sp modelId="{B2559442-7A96-47D1-8C9E-C80F24921FBE}">
      <dsp:nvSpPr>
        <dsp:cNvPr id="0" name=""/>
        <dsp:cNvSpPr/>
      </dsp:nvSpPr>
      <dsp:spPr>
        <a:xfrm>
          <a:off x="0" y="1862705"/>
          <a:ext cx="452955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64C2E9-409E-4E80-9986-EF09AE794531}">
      <dsp:nvSpPr>
        <dsp:cNvPr id="0" name=""/>
        <dsp:cNvSpPr/>
      </dsp:nvSpPr>
      <dsp:spPr>
        <a:xfrm>
          <a:off x="0" y="1862705"/>
          <a:ext cx="4529559" cy="620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CONTACT</a:t>
          </a:r>
        </a:p>
      </dsp:txBody>
      <dsp:txXfrm>
        <a:off x="0" y="1862705"/>
        <a:ext cx="4529559" cy="620295"/>
      </dsp:txXfrm>
    </dsp:sp>
    <dsp:sp modelId="{5972899D-17CE-4CD1-B449-8A896BF188CE}">
      <dsp:nvSpPr>
        <dsp:cNvPr id="0" name=""/>
        <dsp:cNvSpPr/>
      </dsp:nvSpPr>
      <dsp:spPr>
        <a:xfrm>
          <a:off x="0" y="2483000"/>
          <a:ext cx="452955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911E13-3598-445D-8FA3-EA72050E8412}">
      <dsp:nvSpPr>
        <dsp:cNvPr id="0" name=""/>
        <dsp:cNvSpPr/>
      </dsp:nvSpPr>
      <dsp:spPr>
        <a:xfrm>
          <a:off x="0" y="2483000"/>
          <a:ext cx="4529559" cy="620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LOGIN PAGE</a:t>
          </a:r>
        </a:p>
      </dsp:txBody>
      <dsp:txXfrm>
        <a:off x="0" y="2483000"/>
        <a:ext cx="4529559" cy="620295"/>
      </dsp:txXfrm>
    </dsp:sp>
    <dsp:sp modelId="{CF63231F-1805-428F-ABC5-1AE304CF4BA6}">
      <dsp:nvSpPr>
        <dsp:cNvPr id="0" name=""/>
        <dsp:cNvSpPr/>
      </dsp:nvSpPr>
      <dsp:spPr>
        <a:xfrm>
          <a:off x="0" y="3103296"/>
          <a:ext cx="452955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0C2607-A05D-4DA9-9147-E00059976003}">
      <dsp:nvSpPr>
        <dsp:cNvPr id="0" name=""/>
        <dsp:cNvSpPr/>
      </dsp:nvSpPr>
      <dsp:spPr>
        <a:xfrm>
          <a:off x="0" y="3103296"/>
          <a:ext cx="4529559" cy="620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ABOUT US PAGE</a:t>
          </a:r>
        </a:p>
      </dsp:txBody>
      <dsp:txXfrm>
        <a:off x="0" y="3103296"/>
        <a:ext cx="4529559" cy="6202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457BDD2-FD8F-DB97-3B52-B87D6F3C20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B646F6-9457-BD67-7C83-65FAA5E7510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49A72A-4651-45C7-9E42-35BFFD46D92F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0DE2B-367D-0F52-FAA8-3ACF1E4EAA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8C8EAA-C094-412A-F8A7-2165B600C3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88172-A614-444B-9E98-71B10C8CD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5805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49352-39CB-486C-AEA5-5D17795DD0C7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0E6F85-6220-421D-9203-84F526C4C6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255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19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445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31816-AF2F-1242-F46B-D491A845E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7A44CE-7EA8-1458-D688-33AE228549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7EC9CE-4E9C-5EDC-E164-36D0F5B6D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87164-08E0-C6EF-2F03-E48C6796A4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1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55605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3996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51952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8121AD-8518-1695-111E-C8CFF8A3D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4" y="0"/>
            <a:ext cx="12192004" cy="6858000"/>
            <a:chOff x="-4" y="0"/>
            <a:chExt cx="12192004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2728D19-281F-4946-9684-65A557653DDA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12D4F2-D8CF-48D7-8E93-9342D2AE3950}"/>
                </a:ext>
              </a:extLst>
            </p:cNvPr>
            <p:cNvSpPr/>
            <p:nvPr userDrawn="1"/>
          </p:nvSpPr>
          <p:spPr>
            <a:xfrm rot="10800000" flipH="1">
              <a:off x="0" y="0"/>
              <a:ext cx="12191999" cy="6858000"/>
            </a:xfrm>
            <a:prstGeom prst="rect">
              <a:avLst/>
            </a:prstGeom>
            <a:gradFill>
              <a:gsLst>
                <a:gs pos="0">
                  <a:schemeClr val="accent5">
                    <a:alpha val="75000"/>
                  </a:schemeClr>
                </a:gs>
                <a:gs pos="100000">
                  <a:schemeClr val="tx2">
                    <a:lumMod val="50000"/>
                    <a:lumOff val="50000"/>
                    <a:alpha val="4800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1071F9-5F9E-43AF-B1F9-8F94CCA0D1D0}"/>
                </a:ext>
              </a:extLst>
            </p:cNvPr>
            <p:cNvSpPr/>
            <p:nvPr userDrawn="1"/>
          </p:nvSpPr>
          <p:spPr>
            <a:xfrm rot="10800000">
              <a:off x="-4" y="456773"/>
              <a:ext cx="12191999" cy="6400800"/>
            </a:xfrm>
            <a:prstGeom prst="rect">
              <a:avLst/>
            </a:prstGeom>
            <a:gradFill>
              <a:gsLst>
                <a:gs pos="0">
                  <a:schemeClr val="accent5">
                    <a:alpha val="37000"/>
                  </a:schemeClr>
                </a:gs>
                <a:gs pos="92000">
                  <a:schemeClr val="accent2">
                    <a:alpha val="7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954D1A4-E8FD-4E5A-A528-35498A356680}"/>
                </a:ext>
              </a:extLst>
            </p:cNvPr>
            <p:cNvSpPr/>
            <p:nvPr userDrawn="1"/>
          </p:nvSpPr>
          <p:spPr>
            <a:xfrm rot="10800000" flipH="1">
              <a:off x="-2" y="0"/>
              <a:ext cx="6096001" cy="6858000"/>
            </a:xfrm>
            <a:prstGeom prst="rect">
              <a:avLst/>
            </a:prstGeom>
            <a:gradFill>
              <a:gsLst>
                <a:gs pos="13000">
                  <a:schemeClr val="accent2">
                    <a:alpha val="61000"/>
                  </a:schemeClr>
                </a:gs>
                <a:gs pos="99000">
                  <a:schemeClr val="accent4"/>
                </a:gs>
              </a:gsLst>
              <a:lin ang="18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30DFABF-2A96-46EC-8C35-1C4A9D0A0739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H="1">
              <a:off x="3489960" y="822961"/>
              <a:ext cx="5212080" cy="5212080"/>
            </a:xfrm>
            <a:prstGeom prst="ellipse">
              <a:avLst/>
            </a:prstGeom>
            <a:gradFill flip="none" rotWithShape="1">
              <a:gsLst>
                <a:gs pos="7000">
                  <a:schemeClr val="accent4">
                    <a:lumMod val="60000"/>
                    <a:lumOff val="40000"/>
                    <a:alpha val="3000"/>
                  </a:schemeClr>
                </a:gs>
                <a:gs pos="100000">
                  <a:schemeClr val="bg1">
                    <a:alpha val="16000"/>
                  </a:schemeClr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" name="Freeform: Shape 19">
            <a:extLst>
              <a:ext uri="{FF2B5EF4-FFF2-40B4-BE49-F238E27FC236}">
                <a16:creationId xmlns:a16="http://schemas.microsoft.com/office/drawing/2014/main" id="{9829D3BA-2CE1-52FA-09B7-96BDEAF53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124200" y="459028"/>
            <a:ext cx="5943600" cy="5939944"/>
          </a:xfrm>
          <a:prstGeom prst="ellipse">
            <a:avLst/>
          </a:prstGeom>
          <a:gradFill flip="none" rotWithShape="1">
            <a:gsLst>
              <a:gs pos="7000">
                <a:schemeClr val="accent5">
                  <a:alpha val="30000"/>
                </a:schemeClr>
              </a:gs>
              <a:gs pos="100000">
                <a:schemeClr val="accent3">
                  <a:alpha val="2000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BA1B2-362C-9BE1-25F7-1E3A86E26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5360" y="1731702"/>
            <a:ext cx="10241280" cy="3394596"/>
          </a:xfrm>
        </p:spPr>
        <p:txBody>
          <a:bodyPr anchor="ctr" anchorCtr="0"/>
          <a:lstStyle>
            <a:lvl1pPr algn="ctr">
              <a:defRPr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53DD31-8C23-CEA0-7016-E263E3AE4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401228"/>
            <a:ext cx="12192000" cy="456772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tx2">
                  <a:lumMod val="50000"/>
                  <a:lumOff val="50000"/>
                  <a:alpha val="48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860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306F3896-19D4-4232-82CE-6C81979F6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91D0E40-FF26-4842-B967-3FA07E78DC55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E4E0C1-B316-4C88-9FF8-5BA9F1C67DCE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6F7B3B56-B1E0-482A-BCB7-F6DFF267F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152400" y="161109"/>
            <a:ext cx="6400800" cy="6094466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66FDA2-772B-4D2A-AB6A-EE70A258E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2071713" y="2385989"/>
            <a:ext cx="1951041" cy="6094468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13291B3-B6EE-40A3-8DD7-FA478AD26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0635413">
            <a:off x="1810016" y="1721821"/>
            <a:ext cx="3900087" cy="4178958"/>
          </a:xfrm>
          <a:custGeom>
            <a:avLst/>
            <a:gdLst>
              <a:gd name="connsiteX0" fmla="*/ 2431955 w 3900087"/>
              <a:gd name="connsiteY0" fmla="*/ 93939 h 4178958"/>
              <a:gd name="connsiteX1" fmla="*/ 3900087 w 3900087"/>
              <a:gd name="connsiteY1" fmla="*/ 2089479 h 4178958"/>
              <a:gd name="connsiteX2" fmla="*/ 1810608 w 3900087"/>
              <a:gd name="connsiteY2" fmla="*/ 4178958 h 4178958"/>
              <a:gd name="connsiteX3" fmla="*/ 77979 w 3900087"/>
              <a:gd name="connsiteY3" fmla="*/ 3257727 h 4178958"/>
              <a:gd name="connsiteX4" fmla="*/ 0 w 3900087"/>
              <a:gd name="connsiteY4" fmla="*/ 3129368 h 4178958"/>
              <a:gd name="connsiteX5" fmla="*/ 831517 w 3900087"/>
              <a:gd name="connsiteY5" fmla="*/ 244058 h 4178958"/>
              <a:gd name="connsiteX6" fmla="*/ 997289 w 3900087"/>
              <a:gd name="connsiteY6" fmla="*/ 164202 h 4178958"/>
              <a:gd name="connsiteX7" fmla="*/ 1810608 w 3900087"/>
              <a:gd name="connsiteY7" fmla="*/ 0 h 4178958"/>
              <a:gd name="connsiteX8" fmla="*/ 2431955 w 390008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7" h="4178958">
                <a:moveTo>
                  <a:pt x="2431955" y="93939"/>
                </a:moveTo>
                <a:cubicBezTo>
                  <a:pt x="3282516" y="358491"/>
                  <a:pt x="3900087" y="1151865"/>
                  <a:pt x="3900087" y="2089479"/>
                </a:cubicBezTo>
                <a:cubicBezTo>
                  <a:pt x="3900087" y="3243466"/>
                  <a:pt x="2964595" y="4178958"/>
                  <a:pt x="1810608" y="4178958"/>
                </a:cubicBezTo>
                <a:cubicBezTo>
                  <a:pt x="1089366" y="4178958"/>
                  <a:pt x="453474" y="3813531"/>
                  <a:pt x="77979" y="3257727"/>
                </a:cubicBezTo>
                <a:lnTo>
                  <a:pt x="0" y="3129368"/>
                </a:lnTo>
                <a:lnTo>
                  <a:pt x="831517" y="244058"/>
                </a:lnTo>
                <a:lnTo>
                  <a:pt x="997289" y="164202"/>
                </a:lnTo>
                <a:cubicBezTo>
                  <a:pt x="1247270" y="58468"/>
                  <a:pt x="1522111" y="0"/>
                  <a:pt x="1810608" y="0"/>
                </a:cubicBezTo>
                <a:cubicBezTo>
                  <a:pt x="2026981" y="0"/>
                  <a:pt x="2235672" y="32888"/>
                  <a:pt x="2431955" y="93939"/>
                </a:cubicBezTo>
                <a:close/>
              </a:path>
            </a:pathLst>
          </a:custGeom>
          <a:gradFill>
            <a:gsLst>
              <a:gs pos="34000">
                <a:schemeClr val="bg1">
                  <a:alpha val="0"/>
                </a:schemeClr>
              </a:gs>
              <a:gs pos="100000">
                <a:schemeClr val="accent6">
                  <a:alpha val="3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D997F7F-035E-456B-A91D-44910446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075528" y="-614277"/>
            <a:ext cx="4400609" cy="5637268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D625ADC-8F5C-4D24-FB31-E0A0566E6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6314338" y="572611"/>
            <a:ext cx="5676110" cy="5167469"/>
          </a:xfrm>
          <a:custGeom>
            <a:avLst/>
            <a:gdLst>
              <a:gd name="connsiteX0" fmla="*/ 2370046 w 5676110"/>
              <a:gd name="connsiteY0" fmla="*/ 0 h 5167469"/>
              <a:gd name="connsiteX1" fmla="*/ 2370046 w 5676110"/>
              <a:gd name="connsiteY1" fmla="*/ 5165927 h 5167469"/>
              <a:gd name="connsiteX2" fmla="*/ 5676110 w 5676110"/>
              <a:gd name="connsiteY2" fmla="*/ 5165927 h 5167469"/>
              <a:gd name="connsiteX3" fmla="*/ 5676110 w 5676110"/>
              <a:gd name="connsiteY3" fmla="*/ 0 h 5167469"/>
              <a:gd name="connsiteX4" fmla="*/ 0 w 5676110"/>
              <a:gd name="connsiteY4" fmla="*/ 2584289 h 5167469"/>
              <a:gd name="connsiteX5" fmla="*/ 2273104 w 5676110"/>
              <a:gd name="connsiteY5" fmla="*/ 5162459 h 5167469"/>
              <a:gd name="connsiteX6" fmla="*/ 2370044 w 5676110"/>
              <a:gd name="connsiteY6" fmla="*/ 5167469 h 5167469"/>
              <a:gd name="connsiteX7" fmla="*/ 2370043 w 5676110"/>
              <a:gd name="connsiteY7" fmla="*/ 1109 h 5167469"/>
              <a:gd name="connsiteX8" fmla="*/ 2273104 w 5676110"/>
              <a:gd name="connsiteY8" fmla="*/ 6119 h 5167469"/>
              <a:gd name="connsiteX9" fmla="*/ 0 w 5676110"/>
              <a:gd name="connsiteY9" fmla="*/ 2584289 h 516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76110" h="5167469">
                <a:moveTo>
                  <a:pt x="2370046" y="0"/>
                </a:moveTo>
                <a:lnTo>
                  <a:pt x="2370046" y="5165927"/>
                </a:lnTo>
                <a:lnTo>
                  <a:pt x="5676110" y="5165927"/>
                </a:lnTo>
                <a:lnTo>
                  <a:pt x="5676110" y="0"/>
                </a:lnTo>
                <a:close/>
                <a:moveTo>
                  <a:pt x="0" y="2584289"/>
                </a:moveTo>
                <a:cubicBezTo>
                  <a:pt x="0" y="3926109"/>
                  <a:pt x="996335" y="5029746"/>
                  <a:pt x="2273104" y="5162459"/>
                </a:cubicBezTo>
                <a:lnTo>
                  <a:pt x="2370044" y="5167469"/>
                </a:lnTo>
                <a:lnTo>
                  <a:pt x="2370043" y="1109"/>
                </a:lnTo>
                <a:lnTo>
                  <a:pt x="2273104" y="6119"/>
                </a:lnTo>
                <a:cubicBezTo>
                  <a:pt x="996335" y="138833"/>
                  <a:pt x="0" y="1242470"/>
                  <a:pt x="0" y="2584289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2"/>
              </a:gs>
              <a:gs pos="26000">
                <a:srgbClr val="C95A84"/>
              </a:gs>
              <a:gs pos="65000">
                <a:schemeClr val="accent6"/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4BB0C4-4982-9534-E355-6F700CA61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65" y="189782"/>
            <a:ext cx="5219086" cy="383013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43D0BC76-B58B-4508-A4FF-DC3D3ADB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739649" y="1823065"/>
            <a:ext cx="3936495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73B76-2F23-43F4-BD43-914BAEE88CF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887059" y="2009950"/>
            <a:ext cx="4529559" cy="3725411"/>
          </a:xfrm>
        </p:spPr>
        <p:txBody>
          <a:bodyPr anchor="ctr">
            <a:normAutofit/>
          </a:bodyPr>
          <a:lstStyle>
            <a:lvl1pPr marL="457200" indent="-228600" algn="l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B0C91521-9FA7-4A68-9C94-30DAE875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0111" y="6409170"/>
            <a:ext cx="3702392" cy="448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43143B3C-F960-42CF-BBA0-4990E987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A857F5-96C8-461D-A78C-38E92FE1C5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2127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E402A4-F264-4871-DFF1-9A34F1F19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82" y="0"/>
            <a:ext cx="12252955" cy="6858000"/>
            <a:chOff x="-30482" y="0"/>
            <a:chExt cx="12252955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2728D19-281F-4946-9684-65A557653DDA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12D4F2-D8CF-48D7-8E93-9342D2AE3950}"/>
                </a:ext>
              </a:extLst>
            </p:cNvPr>
            <p:cNvSpPr/>
            <p:nvPr userDrawn="1"/>
          </p:nvSpPr>
          <p:spPr>
            <a:xfrm rot="10800000" flipH="1">
              <a:off x="-4250" y="0"/>
              <a:ext cx="12191999" cy="6858000"/>
            </a:xfrm>
            <a:prstGeom prst="rect">
              <a:avLst/>
            </a:prstGeom>
            <a:gradFill>
              <a:gsLst>
                <a:gs pos="0">
                  <a:schemeClr val="accent5">
                    <a:alpha val="75000"/>
                  </a:schemeClr>
                </a:gs>
                <a:gs pos="100000">
                  <a:schemeClr val="tx2">
                    <a:lumMod val="50000"/>
                    <a:lumOff val="50000"/>
                    <a:alpha val="4800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1071F9-5F9E-43AF-B1F9-8F94CCA0D1D0}"/>
                </a:ext>
              </a:extLst>
            </p:cNvPr>
            <p:cNvSpPr/>
            <p:nvPr userDrawn="1"/>
          </p:nvSpPr>
          <p:spPr>
            <a:xfrm rot="10800000">
              <a:off x="-4" y="456773"/>
              <a:ext cx="12191999" cy="6400800"/>
            </a:xfrm>
            <a:prstGeom prst="rect">
              <a:avLst/>
            </a:prstGeom>
            <a:gradFill>
              <a:gsLst>
                <a:gs pos="0">
                  <a:schemeClr val="accent5">
                    <a:alpha val="37000"/>
                  </a:schemeClr>
                </a:gs>
                <a:gs pos="92000">
                  <a:schemeClr val="accent2">
                    <a:alpha val="7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954D1A4-E8FD-4E5A-A528-35498A356680}"/>
                </a:ext>
              </a:extLst>
            </p:cNvPr>
            <p:cNvSpPr/>
            <p:nvPr userDrawn="1"/>
          </p:nvSpPr>
          <p:spPr>
            <a:xfrm rot="10800000" flipH="1">
              <a:off x="-30482" y="0"/>
              <a:ext cx="6553723" cy="6858000"/>
            </a:xfrm>
            <a:prstGeom prst="rect">
              <a:avLst/>
            </a:prstGeom>
            <a:gradFill>
              <a:gsLst>
                <a:gs pos="13000">
                  <a:schemeClr val="accent2">
                    <a:alpha val="61000"/>
                  </a:schemeClr>
                </a:gs>
                <a:gs pos="99000">
                  <a:schemeClr val="accent4"/>
                </a:gs>
              </a:gsLst>
              <a:lin ang="18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30DFABF-2A96-46EC-8C35-1C4A9D0A0739}"/>
                </a:ext>
              </a:extLst>
            </p:cNvPr>
            <p:cNvSpPr/>
            <p:nvPr userDrawn="1"/>
          </p:nvSpPr>
          <p:spPr>
            <a:xfrm flipH="1">
              <a:off x="6523243" y="469850"/>
              <a:ext cx="3170572" cy="6387725"/>
            </a:xfrm>
            <a:custGeom>
              <a:avLst/>
              <a:gdLst>
                <a:gd name="connsiteX0" fmla="*/ 0 w 4065484"/>
                <a:gd name="connsiteY0" fmla="*/ 4424531 h 8849062"/>
                <a:gd name="connsiteX1" fmla="*/ 3899197 w 4065484"/>
                <a:gd name="connsiteY1" fmla="*/ 8840480 h 8849062"/>
                <a:gd name="connsiteX2" fmla="*/ 4065484 w 4065484"/>
                <a:gd name="connsiteY2" fmla="*/ 8849062 h 8849062"/>
                <a:gd name="connsiteX3" fmla="*/ 4065483 w 4065484"/>
                <a:gd name="connsiteY3" fmla="*/ 0 h 8849062"/>
                <a:gd name="connsiteX4" fmla="*/ 3899197 w 4065484"/>
                <a:gd name="connsiteY4" fmla="*/ 8581 h 8849062"/>
                <a:gd name="connsiteX5" fmla="*/ 0 w 4065484"/>
                <a:gd name="connsiteY5" fmla="*/ 4424531 h 884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5484" h="8849062">
                  <a:moveTo>
                    <a:pt x="0" y="4424531"/>
                  </a:moveTo>
                  <a:cubicBezTo>
                    <a:pt x="0" y="6722831"/>
                    <a:pt x="1709076" y="8613167"/>
                    <a:pt x="3899197" y="8840480"/>
                  </a:cubicBezTo>
                  <a:lnTo>
                    <a:pt x="4065484" y="8849062"/>
                  </a:lnTo>
                  <a:lnTo>
                    <a:pt x="4065483" y="0"/>
                  </a:lnTo>
                  <a:lnTo>
                    <a:pt x="3899197" y="8581"/>
                  </a:lnTo>
                  <a:cubicBezTo>
                    <a:pt x="1709075" y="235897"/>
                    <a:pt x="0" y="2126232"/>
                    <a:pt x="0" y="4424531"/>
                  </a:cubicBezTo>
                  <a:close/>
                </a:path>
              </a:pathLst>
            </a:custGeom>
            <a:gradFill flip="none" rotWithShape="1">
              <a:gsLst>
                <a:gs pos="7000">
                  <a:schemeClr val="accent4">
                    <a:lumMod val="60000"/>
                    <a:lumOff val="40000"/>
                    <a:alpha val="10000"/>
                  </a:schemeClr>
                </a:gs>
                <a:gs pos="100000">
                  <a:schemeClr val="bg1">
                    <a:alpha val="16000"/>
                  </a:schemeClr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Freeform: Shape 19">
              <a:extLst>
                <a:ext uri="{FF2B5EF4-FFF2-40B4-BE49-F238E27FC236}">
                  <a16:creationId xmlns:a16="http://schemas.microsoft.com/office/drawing/2014/main" id="{0CC1E85A-F138-6197-E8DA-2DE6BB5E0619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H="1">
              <a:off x="3822710" y="933418"/>
              <a:ext cx="5431536" cy="5431536"/>
            </a:xfrm>
            <a:prstGeom prst="ellipse">
              <a:avLst/>
            </a:prstGeom>
            <a:gradFill flip="none" rotWithShape="1">
              <a:gsLst>
                <a:gs pos="7000">
                  <a:schemeClr val="accent4">
                    <a:lumMod val="60000"/>
                    <a:lumOff val="40000"/>
                    <a:alpha val="3000"/>
                  </a:schemeClr>
                </a:gs>
                <a:gs pos="100000">
                  <a:schemeClr val="bg1">
                    <a:alpha val="16000"/>
                  </a:schemeClr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ECD023-F890-6522-3CBB-909C23BF31B3}"/>
                </a:ext>
              </a:extLst>
            </p:cNvPr>
            <p:cNvSpPr/>
            <p:nvPr userDrawn="1"/>
          </p:nvSpPr>
          <p:spPr>
            <a:xfrm rot="5400000" flipH="1">
              <a:off x="8043933" y="2679459"/>
              <a:ext cx="2657845" cy="5699234"/>
            </a:xfrm>
            <a:prstGeom prst="rect">
              <a:avLst/>
            </a:prstGeom>
            <a:gradFill>
              <a:gsLst>
                <a:gs pos="2000">
                  <a:schemeClr val="accent4">
                    <a:alpha val="50000"/>
                  </a:schemeClr>
                </a:gs>
                <a:gs pos="100000">
                  <a:schemeClr val="accent3">
                    <a:alpha val="2000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5BA1B2-362C-9BE1-25F7-1E3A86E26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872" y="548640"/>
            <a:ext cx="5538158" cy="5810678"/>
          </a:xfrm>
        </p:spPr>
        <p:txBody>
          <a:bodyPr anchor="ctr" anchorCtr="0"/>
          <a:lstStyle>
            <a:lvl1pPr algn="l">
              <a:defRPr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5A540C6-9611-36DF-E763-4F4D9F6190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23243" y="948047"/>
            <a:ext cx="2711967" cy="5431330"/>
          </a:xfrm>
          <a:custGeom>
            <a:avLst/>
            <a:gdLst>
              <a:gd name="connsiteX0" fmla="*/ 0 w 2711967"/>
              <a:gd name="connsiteY0" fmla="*/ 0 h 5431330"/>
              <a:gd name="connsiteX1" fmla="*/ 275450 w 2711967"/>
              <a:gd name="connsiteY1" fmla="*/ 13918 h 5431330"/>
              <a:gd name="connsiteX2" fmla="*/ 2711967 w 2711967"/>
              <a:gd name="connsiteY2" fmla="*/ 2715665 h 5431330"/>
              <a:gd name="connsiteX3" fmla="*/ 275450 w 2711967"/>
              <a:gd name="connsiteY3" fmla="*/ 5417412 h 5431330"/>
              <a:gd name="connsiteX4" fmla="*/ 0 w 2711967"/>
              <a:gd name="connsiteY4" fmla="*/ 5431330 h 54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1967" h="5431330">
                <a:moveTo>
                  <a:pt x="0" y="0"/>
                </a:moveTo>
                <a:lnTo>
                  <a:pt x="275450" y="13918"/>
                </a:lnTo>
                <a:cubicBezTo>
                  <a:pt x="1644006" y="152993"/>
                  <a:pt x="2711967" y="1309531"/>
                  <a:pt x="2711967" y="2715665"/>
                </a:cubicBezTo>
                <a:cubicBezTo>
                  <a:pt x="2711967" y="4121800"/>
                  <a:pt x="1644006" y="5278338"/>
                  <a:pt x="275450" y="5417412"/>
                </a:cubicBezTo>
                <a:lnTo>
                  <a:pt x="0" y="543133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tIns="1645920" rIns="182880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9963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 column (comparison slide)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5360" y="795528"/>
            <a:ext cx="10241280" cy="123444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950889" y="1033185"/>
            <a:ext cx="2358977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7159F4-9C90-4671-D0C4-5A5F1D7BDA4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74172" y="2441273"/>
            <a:ext cx="4841076" cy="377659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/>
            </a:lvl1pPr>
            <a:lvl2pPr marL="228600">
              <a:lnSpc>
                <a:spcPct val="100000"/>
              </a:lnSpc>
              <a:spcBef>
                <a:spcPts val="1000"/>
              </a:spcBef>
              <a:defRPr sz="2000"/>
            </a:lvl2pPr>
            <a:lvl3pPr marL="685800">
              <a:lnSpc>
                <a:spcPct val="100000"/>
              </a:lnSpc>
              <a:spcBef>
                <a:spcPts val="1000"/>
              </a:spcBef>
              <a:defRPr sz="1800"/>
            </a:lvl3pPr>
            <a:lvl4pPr marL="1143000">
              <a:lnSpc>
                <a:spcPct val="100000"/>
              </a:lnSpc>
              <a:spcBef>
                <a:spcPts val="1000"/>
              </a:spcBef>
              <a:defRPr sz="1600"/>
            </a:lvl4pPr>
            <a:lvl5pPr marL="1600200">
              <a:lnSpc>
                <a:spcPct val="100000"/>
              </a:lnSpc>
              <a:spcBef>
                <a:spcPts val="1000"/>
              </a:spcBef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4879934-FAC6-CBA9-F178-98B8359AD3B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371754" y="2441273"/>
            <a:ext cx="4841076" cy="377659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/>
            </a:lvl1pPr>
            <a:lvl2pPr marL="228600">
              <a:lnSpc>
                <a:spcPct val="100000"/>
              </a:lnSpc>
              <a:spcBef>
                <a:spcPts val="1000"/>
              </a:spcBef>
              <a:defRPr sz="2000"/>
            </a:lvl2pPr>
            <a:lvl3pPr marL="685800">
              <a:lnSpc>
                <a:spcPct val="100000"/>
              </a:lnSpc>
              <a:spcBef>
                <a:spcPts val="1000"/>
              </a:spcBef>
              <a:defRPr sz="1800"/>
            </a:lvl3pPr>
            <a:lvl4pPr marL="1143000">
              <a:lnSpc>
                <a:spcPct val="100000"/>
              </a:lnSpc>
              <a:spcBef>
                <a:spcPts val="1000"/>
              </a:spcBef>
              <a:defRPr sz="1600"/>
            </a:lvl4pPr>
            <a:lvl5pPr marL="1600200">
              <a:lnSpc>
                <a:spcPct val="100000"/>
              </a:lnSpc>
              <a:spcBef>
                <a:spcPts val="1000"/>
              </a:spcBef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064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0A4A873-9306-44F1-9047-F853F0082D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1292" y="457200"/>
            <a:ext cx="7126530" cy="1569368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0B5C48D-A262-4537-89A8-437CBFD860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41648" cy="6409944"/>
          </a:xfrm>
          <a:solidFill>
            <a:schemeClr val="accent6"/>
          </a:solidFill>
        </p:spPr>
        <p:txBody>
          <a:bodyPr tIns="182880" anchor="t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CF384C-15B5-46CF-BA28-3C6898C9A97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541838" y="2368550"/>
            <a:ext cx="7125906" cy="3390900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742950" indent="-285750"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2000"/>
            </a:lvl3pPr>
            <a:lvl4pPr marL="1657350" indent="-285750">
              <a:buFont typeface="Arial" panose="020B0604020202020204" pitchFamily="34" charset="0"/>
              <a:buChar char="•"/>
              <a:defRPr sz="2000"/>
            </a:lvl4pPr>
            <a:lvl5pPr marL="2114550" indent="-28575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6187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9266C16-8EA6-D555-3ADA-1DE204938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8562" y="366777"/>
            <a:ext cx="5216238" cy="33822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A2D2C88-FFBE-4F25-871F-68A09C5F53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409944"/>
          </a:xfrm>
          <a:solidFill>
            <a:schemeClr val="accent6"/>
          </a:solidFill>
        </p:spPr>
        <p:txBody>
          <a:bodyPr tIns="274320" anchor="t" anchorCtr="0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0529A2-5928-42C4-B397-6AEE7520D2C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18562" y="3923818"/>
            <a:ext cx="5216239" cy="2349660"/>
          </a:xfrm>
        </p:spPr>
        <p:txBody>
          <a:bodyPr tIns="91440">
            <a:noAutofit/>
          </a:bodyPr>
          <a:lstStyle>
            <a:lvl1pPr>
              <a:buNone/>
              <a:defRPr sz="2000">
                <a:solidFill>
                  <a:schemeClr val="tx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79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17823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77098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17176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46999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06460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82709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53492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880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858A11-CF78-F0C2-6CC5-E8D330396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180C09-F568-5879-8C5F-E0BE933A89FD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9213324-86C8-E3DF-9718-A525F6A309D2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14863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6" r:id="rId15"/>
    <p:sldLayoutId id="2147483747" r:id="rId16"/>
    <p:sldLayoutId id="2147483752" r:id="rId17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splay of bread and pastries&#10;&#10;Description automatically generated">
            <a:extLst>
              <a:ext uri="{FF2B5EF4-FFF2-40B4-BE49-F238E27FC236}">
                <a16:creationId xmlns:a16="http://schemas.microsoft.com/office/drawing/2014/main" id="{37537EDE-7829-A663-9E0B-5F1BA1957E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44" r="5762"/>
          <a:stretch/>
        </p:blipFill>
        <p:spPr>
          <a:xfrm>
            <a:off x="20" y="-1"/>
            <a:ext cx="12191980" cy="6857571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019FDB4D-987D-4C87-A179-9D4616AB2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9931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0E0F0A-3BC6-A4BF-0161-DCE0CBC0C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533" y="256567"/>
            <a:ext cx="8952932" cy="3043213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4000" spc="750" dirty="0">
                <a:solidFill>
                  <a:schemeClr val="bg1"/>
                </a:solidFill>
              </a:rPr>
              <a:t>Bakery Management</a:t>
            </a:r>
            <a:br>
              <a:rPr lang="en-US" sz="4000" spc="750" dirty="0">
                <a:solidFill>
                  <a:schemeClr val="bg1"/>
                </a:solidFill>
              </a:rPr>
            </a:br>
            <a:r>
              <a:rPr lang="en-US" sz="4000" spc="750" dirty="0">
                <a:solidFill>
                  <a:schemeClr val="bg1"/>
                </a:solidFill>
              </a:rPr>
              <a:t>System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C4B998-7AFD-2321-95DA-9BB774B96873}"/>
              </a:ext>
            </a:extLst>
          </p:cNvPr>
          <p:cNvSpPr txBox="1"/>
          <p:nvPr/>
        </p:nvSpPr>
        <p:spPr>
          <a:xfrm>
            <a:off x="2950190" y="3729099"/>
            <a:ext cx="6291618" cy="220832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sz="1600" b="1" cap="all" spc="600" dirty="0">
                <a:solidFill>
                  <a:schemeClr val="bg1"/>
                </a:solidFill>
              </a:rPr>
              <a:t>BY: Parvati</a:t>
            </a: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sz="1600" b="1" cap="all" spc="600" dirty="0">
                <a:solidFill>
                  <a:schemeClr val="bg1"/>
                </a:solidFill>
              </a:rPr>
              <a:t>Reg No: 12215266</a:t>
            </a: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sz="1600" b="1" cap="all" spc="600" dirty="0">
                <a:solidFill>
                  <a:schemeClr val="bg1"/>
                </a:solidFill>
              </a:rPr>
              <a:t>Roll No: 53</a:t>
            </a: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sz="1600" b="1" cap="all" spc="600" dirty="0" err="1">
                <a:solidFill>
                  <a:schemeClr val="bg1"/>
                </a:solidFill>
              </a:rPr>
              <a:t>Teacher:Mr</a:t>
            </a:r>
            <a:r>
              <a:rPr lang="en-US" sz="1600" b="1" cap="all" spc="600" dirty="0">
                <a:solidFill>
                  <a:schemeClr val="bg1"/>
                </a:solidFill>
              </a:rPr>
              <a:t> </a:t>
            </a:r>
            <a:r>
              <a:rPr lang="en-US" sz="1600" b="1" cap="all" spc="600" dirty="0" err="1">
                <a:solidFill>
                  <a:schemeClr val="bg1"/>
                </a:solidFill>
              </a:rPr>
              <a:t>kedar</a:t>
            </a:r>
            <a:r>
              <a:rPr lang="en-US" sz="1600" b="1" cap="all" spc="600" dirty="0">
                <a:solidFill>
                  <a:schemeClr val="bg1"/>
                </a:solidFill>
              </a:rPr>
              <a:t> </a:t>
            </a:r>
            <a:r>
              <a:rPr lang="en-US" sz="1600" b="1" cap="all" spc="600" dirty="0" err="1">
                <a:solidFill>
                  <a:schemeClr val="bg1"/>
                </a:solidFill>
              </a:rPr>
              <a:t>nath</a:t>
            </a:r>
            <a:r>
              <a:rPr lang="en-US" sz="1600" b="1" cap="all" spc="600" dirty="0">
                <a:solidFill>
                  <a:schemeClr val="bg1"/>
                </a:solidFill>
              </a:rPr>
              <a:t> </a:t>
            </a:r>
            <a:r>
              <a:rPr lang="en-US" sz="1600" b="1" cap="all" spc="600" dirty="0" err="1">
                <a:solidFill>
                  <a:schemeClr val="bg1"/>
                </a:solidFill>
              </a:rPr>
              <a:t>singh</a:t>
            </a:r>
            <a:r>
              <a:rPr lang="en-US" sz="1600" b="1" cap="all" spc="600" dirty="0">
                <a:solidFill>
                  <a:schemeClr val="bg1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89988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D3F794D0-2982-490E-88DA-93D489750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E0A0DC27-F421-161B-DDCC-9834DB49E9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AFD24A3D-F07A-44A9-BE55-5576292E1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5071729"/>
            <a:ext cx="12192003" cy="1786490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04441C9-FD2D-4031-B5C5-67478196C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038600" y="5071729"/>
            <a:ext cx="8153401" cy="1786269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81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D9D3989-3E00-4727-914E-959DFE8FA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6701" y="5071730"/>
            <a:ext cx="8115300" cy="1334505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C538E4E5-4047-480A-BB9B-9AB54E86D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4834054">
            <a:off x="3120189" y="3385221"/>
            <a:ext cx="2497963" cy="4087997"/>
          </a:xfrm>
          <a:custGeom>
            <a:avLst/>
            <a:gdLst>
              <a:gd name="connsiteX0" fmla="*/ 2671045 w 2671045"/>
              <a:gd name="connsiteY0" fmla="*/ 8492 h 4371251"/>
              <a:gd name="connsiteX1" fmla="*/ 840176 w 2671045"/>
              <a:gd name="connsiteY1" fmla="*/ 4371251 h 4371251"/>
              <a:gd name="connsiteX2" fmla="*/ 650202 w 2671045"/>
              <a:gd name="connsiteY2" fmla="*/ 4185755 h 4371251"/>
              <a:gd name="connsiteX3" fmla="*/ 0 w 2671045"/>
              <a:gd name="connsiteY3" fmla="*/ 2502877 h 4371251"/>
              <a:gd name="connsiteX4" fmla="*/ 2502877 w 2671045"/>
              <a:gd name="connsiteY4" fmla="*/ 0 h 4371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1045" h="4371251">
                <a:moveTo>
                  <a:pt x="2671045" y="8492"/>
                </a:moveTo>
                <a:lnTo>
                  <a:pt x="840176" y="4371251"/>
                </a:lnTo>
                <a:lnTo>
                  <a:pt x="650202" y="4185755"/>
                </a:lnTo>
                <a:cubicBezTo>
                  <a:pt x="246220" y="3741276"/>
                  <a:pt x="0" y="315083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0D1D41-5286-2B6E-EE70-7893A03CD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157" y="5271715"/>
            <a:ext cx="10145864" cy="715617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pc="750">
                <a:solidFill>
                  <a:schemeClr val="bg1"/>
                </a:solidFill>
              </a:rPr>
              <a:t>CODE:-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D02C0-0922-7872-ED77-5519F8213166}"/>
              </a:ext>
            </a:extLst>
          </p:cNvPr>
          <p:cNvSpPr>
            <a:spLocks/>
          </p:cNvSpPr>
          <p:nvPr/>
        </p:nvSpPr>
        <p:spPr>
          <a:xfrm>
            <a:off x="954157" y="6098649"/>
            <a:ext cx="9866244" cy="30215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</a:pPr>
            <a:fld id="{C01389E6-C847-4AD0-B56D-D205B2EAB1EE}" type="slidenum">
              <a:rPr lang="en-US" sz="1200" b="1" cap="all" spc="600">
                <a:solidFill>
                  <a:schemeClr val="bg1"/>
                </a:solidFill>
              </a:rPr>
              <a:pPr>
                <a:lnSpc>
                  <a:spcPct val="150000"/>
                </a:lnSpc>
                <a:spcBef>
                  <a:spcPts val="1000"/>
                </a:spcBef>
                <a:spcAft>
                  <a:spcPts val="600"/>
                </a:spcAft>
              </a:pPr>
              <a:t>10</a:t>
            </a:fld>
            <a:endParaRPr lang="en-US" sz="1200" b="1" cap="all" spc="6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C37A0-451F-A5BA-50DE-F50D2BE3A817}"/>
              </a:ext>
            </a:extLst>
          </p:cNvPr>
          <p:cNvSpPr>
            <a:spLocks/>
          </p:cNvSpPr>
          <p:nvPr/>
        </p:nvSpPr>
        <p:spPr>
          <a:xfrm>
            <a:off x="741680" y="131123"/>
            <a:ext cx="4737050" cy="2700612"/>
          </a:xfrm>
          <a:prstGeom prst="rect">
            <a:avLst/>
          </a:prstGeom>
        </p:spPr>
        <p:txBody>
          <a:bodyPr numCol="1"/>
          <a:lstStyle/>
          <a:p>
            <a:pPr defTabSz="649224">
              <a:spcAft>
                <a:spcPts val="600"/>
              </a:spcAft>
            </a:pPr>
            <a:br>
              <a:rPr lang="en-IN" sz="1100" kern="1200" dirty="0">
                <a:solidFill>
                  <a:srgbClr val="275496"/>
                </a:solidFill>
                <a:highlight>
                  <a:srgbClr val="000C18"/>
                </a:highlight>
                <a:latin typeface="Consolas" panose="020B0609020204030204" pitchFamily="49" charset="0"/>
                <a:ea typeface="+mn-ea"/>
                <a:cs typeface="+mn-cs"/>
              </a:rPr>
            </a:br>
            <a:endParaRPr lang="en-US" sz="11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A9899A-BC50-19B5-0FA9-A07BC368900F}"/>
              </a:ext>
            </a:extLst>
          </p:cNvPr>
          <p:cNvSpPr>
            <a:spLocks/>
          </p:cNvSpPr>
          <p:nvPr/>
        </p:nvSpPr>
        <p:spPr>
          <a:xfrm>
            <a:off x="6090396" y="330969"/>
            <a:ext cx="4572903" cy="3796986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11109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BB02F283-AD3D-43EB-8EB3-EEABE7B68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7267ACD-C9FA-48F7-BA90-C05046F4E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74922"/>
            <a:ext cx="12198726" cy="1606049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4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3E17AA8-C417-4F74-9F1B-EAD82A19B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270744" y="1998314"/>
            <a:ext cx="1605188" cy="8160125"/>
          </a:xfrm>
          <a:prstGeom prst="rect">
            <a:avLst/>
          </a:prstGeom>
          <a:gradFill>
            <a:gsLst>
              <a:gs pos="5000">
                <a:schemeClr val="accent2">
                  <a:alpha val="68000"/>
                </a:schemeClr>
              </a:gs>
              <a:gs pos="100000">
                <a:schemeClr val="accent5">
                  <a:alpha val="4300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9F9CB9-0076-49F5-845A-C97CCFC16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2413" y="2532510"/>
            <a:ext cx="1605189" cy="7090015"/>
          </a:xfrm>
          <a:prstGeom prst="rect">
            <a:avLst/>
          </a:prstGeom>
          <a:gradFill>
            <a:gsLst>
              <a:gs pos="42000">
                <a:schemeClr val="accent4">
                  <a:alpha val="0"/>
                </a:schemeClr>
              </a:gs>
              <a:gs pos="99000">
                <a:schemeClr val="accent6">
                  <a:alpha val="48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567348B-D4F9-4978-8FB4-D4031CD13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30450" y="5273748"/>
            <a:ext cx="7275001" cy="1150514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56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0D1D41-5286-2B6E-EE70-7893A03CD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69" y="5553718"/>
            <a:ext cx="7203004" cy="1054645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200" spc="750">
                <a:solidFill>
                  <a:schemeClr val="bg1"/>
                </a:solidFill>
              </a:rPr>
              <a:t>CODE:-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D02C0-0922-7872-ED77-5519F8213166}"/>
              </a:ext>
            </a:extLst>
          </p:cNvPr>
          <p:cNvSpPr>
            <a:spLocks/>
          </p:cNvSpPr>
          <p:nvPr/>
        </p:nvSpPr>
        <p:spPr>
          <a:xfrm>
            <a:off x="8538142" y="5643349"/>
            <a:ext cx="3196658" cy="78091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  <a:spcAft>
                <a:spcPts val="546"/>
              </a:spcAft>
            </a:pPr>
            <a:fld id="{C01389E6-C847-4AD0-B56D-D205B2EAB1EE}" type="slidenum">
              <a:rPr lang="en-US" sz="1200" b="1" cap="all" spc="600">
                <a:solidFill>
                  <a:schemeClr val="bg1"/>
                </a:solidFill>
              </a:rPr>
              <a:pPr>
                <a:lnSpc>
                  <a:spcPct val="150000"/>
                </a:lnSpc>
                <a:spcBef>
                  <a:spcPts val="1000"/>
                </a:spcBef>
                <a:spcAft>
                  <a:spcPts val="546"/>
                </a:spcAft>
              </a:pPr>
              <a:t>11</a:t>
            </a:fld>
            <a:endParaRPr lang="en-US" sz="1200" b="1" cap="all" spc="600">
              <a:solidFill>
                <a:schemeClr val="bg1"/>
              </a:solidFill>
            </a:endParaRPr>
          </a:p>
        </p:txBody>
      </p:sp>
      <p:pic>
        <p:nvPicPr>
          <p:cNvPr id="12" name="Picture 11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F368317D-4D69-7EB1-C6C9-5FE280CD6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527288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C37A0-451F-A5BA-50DE-F50D2BE3A817}"/>
              </a:ext>
            </a:extLst>
          </p:cNvPr>
          <p:cNvSpPr>
            <a:spLocks/>
          </p:cNvSpPr>
          <p:nvPr/>
        </p:nvSpPr>
        <p:spPr>
          <a:xfrm>
            <a:off x="835862" y="486723"/>
            <a:ext cx="7160057" cy="2700612"/>
          </a:xfrm>
          <a:prstGeom prst="rect">
            <a:avLst/>
          </a:prstGeom>
        </p:spPr>
        <p:txBody>
          <a:bodyPr numCol="1"/>
          <a:lstStyle/>
          <a:p>
            <a:endParaRPr lang="en-IN" sz="1400" b="0" dirty="0">
              <a:solidFill>
                <a:srgbClr val="6688CC"/>
              </a:solidFill>
              <a:effectLst/>
              <a:highlight>
                <a:srgbClr val="000C18"/>
              </a:highlight>
              <a:latin typeface="Consolas" panose="020B0609020204030204" pitchFamily="49" charset="0"/>
            </a:endParaRPr>
          </a:p>
          <a:p>
            <a:br>
              <a:rPr lang="en-IN" sz="1400" b="0" dirty="0">
                <a:solidFill>
                  <a:srgbClr val="6688CC"/>
                </a:solidFill>
                <a:effectLst/>
                <a:highlight>
                  <a:srgbClr val="000C18"/>
                </a:highlight>
                <a:latin typeface="Consolas" panose="020B0609020204030204" pitchFamily="49" charset="0"/>
              </a:rPr>
            </a:br>
            <a:endParaRPr lang="en-IN" sz="1400" b="0" dirty="0">
              <a:solidFill>
                <a:srgbClr val="6688CC"/>
              </a:solidFill>
              <a:effectLst/>
              <a:highlight>
                <a:srgbClr val="000C18"/>
              </a:highlight>
              <a:latin typeface="Consolas" panose="020B0609020204030204" pitchFamily="49" charset="0"/>
            </a:endParaRPr>
          </a:p>
          <a:p>
            <a:pPr defTabSz="649224">
              <a:spcAft>
                <a:spcPts val="600"/>
              </a:spcAft>
            </a:pPr>
            <a:endParaRPr lang="en-US" sz="1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A9899A-BC50-19B5-0FA9-A07BC368900F}"/>
              </a:ext>
            </a:extLst>
          </p:cNvPr>
          <p:cNvSpPr>
            <a:spLocks/>
          </p:cNvSpPr>
          <p:nvPr/>
        </p:nvSpPr>
        <p:spPr>
          <a:xfrm>
            <a:off x="4056313" y="710243"/>
            <a:ext cx="4194761" cy="3483006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34938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BB02F283-AD3D-43EB-8EB3-EEABE7B68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7267ACD-C9FA-48F7-BA90-C05046F4E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74922"/>
            <a:ext cx="12198726" cy="1606049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4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3E17AA8-C417-4F74-9F1B-EAD82A19B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270744" y="1998314"/>
            <a:ext cx="1605188" cy="8160125"/>
          </a:xfrm>
          <a:prstGeom prst="rect">
            <a:avLst/>
          </a:prstGeom>
          <a:gradFill>
            <a:gsLst>
              <a:gs pos="5000">
                <a:schemeClr val="accent2">
                  <a:alpha val="68000"/>
                </a:schemeClr>
              </a:gs>
              <a:gs pos="100000">
                <a:schemeClr val="accent5">
                  <a:alpha val="4300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79F9CB9-0076-49F5-845A-C97CCFC16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2413" y="2532510"/>
            <a:ext cx="1605189" cy="7090015"/>
          </a:xfrm>
          <a:prstGeom prst="rect">
            <a:avLst/>
          </a:prstGeom>
          <a:gradFill>
            <a:gsLst>
              <a:gs pos="42000">
                <a:schemeClr val="accent4">
                  <a:alpha val="0"/>
                </a:schemeClr>
              </a:gs>
              <a:gs pos="99000">
                <a:schemeClr val="accent6">
                  <a:alpha val="48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567348B-D4F9-4978-8FB4-D4031CD13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30450" y="5273748"/>
            <a:ext cx="7275001" cy="1150514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56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0D1D41-5286-2B6E-EE70-7893A03CD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69" y="5553718"/>
            <a:ext cx="7203004" cy="1054645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200" spc="750">
                <a:solidFill>
                  <a:schemeClr val="bg1"/>
                </a:solidFill>
              </a:rPr>
              <a:t>CODE:-</a:t>
            </a:r>
          </a:p>
        </p:txBody>
      </p:sp>
      <p:pic>
        <p:nvPicPr>
          <p:cNvPr id="17" name="Picture 1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91BBE7E-476D-0C67-01DC-4FBFCC3AC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36" y="0"/>
            <a:ext cx="12119261" cy="525077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C37A0-451F-A5BA-50DE-F50D2BE3A817}"/>
              </a:ext>
            </a:extLst>
          </p:cNvPr>
          <p:cNvSpPr>
            <a:spLocks/>
          </p:cNvSpPr>
          <p:nvPr/>
        </p:nvSpPr>
        <p:spPr>
          <a:xfrm>
            <a:off x="1371601" y="1028699"/>
            <a:ext cx="9448799" cy="3600451"/>
          </a:xfrm>
          <a:prstGeom prst="rect">
            <a:avLst/>
          </a:prstGeom>
        </p:spPr>
        <p:txBody>
          <a:bodyPr vert="horz" lIns="0" tIns="0" rIns="0" bIns="0" numCol="1" rtlCol="0">
            <a:normAutofit/>
          </a:bodyPr>
          <a:lstStyle/>
          <a:p>
            <a:endParaRPr lang="en-IN" sz="1100" b="0" dirty="0">
              <a:solidFill>
                <a:srgbClr val="6688CC"/>
              </a:solidFill>
              <a:effectLst/>
              <a:highlight>
                <a:srgbClr val="000C18"/>
              </a:highlight>
              <a:latin typeface="Consolas" panose="020B0609020204030204" pitchFamily="49" charset="0"/>
            </a:endParaRP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A9899A-BC50-19B5-0FA9-A07BC368900F}"/>
              </a:ext>
            </a:extLst>
          </p:cNvPr>
          <p:cNvSpPr>
            <a:spLocks/>
          </p:cNvSpPr>
          <p:nvPr/>
        </p:nvSpPr>
        <p:spPr>
          <a:xfrm>
            <a:off x="4056313" y="710243"/>
            <a:ext cx="4194761" cy="3483006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D02C0-0922-7872-ED77-5519F8213166}"/>
              </a:ext>
            </a:extLst>
          </p:cNvPr>
          <p:cNvSpPr>
            <a:spLocks/>
          </p:cNvSpPr>
          <p:nvPr/>
        </p:nvSpPr>
        <p:spPr>
          <a:xfrm>
            <a:off x="7537287" y="4623653"/>
            <a:ext cx="287908" cy="293906"/>
          </a:xfrm>
          <a:prstGeom prst="rect">
            <a:avLst/>
          </a:prstGeom>
        </p:spPr>
        <p:txBody>
          <a:bodyPr/>
          <a:lstStyle/>
          <a:p>
            <a:pPr defTabSz="590794">
              <a:spcAft>
                <a:spcPts val="546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087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B02F283-AD3D-43EB-8EB3-EEABE7B68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7267ACD-C9FA-48F7-BA90-C05046F4E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74922"/>
            <a:ext cx="12198726" cy="1606049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4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3E17AA8-C417-4F74-9F1B-EAD82A19B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270744" y="1998314"/>
            <a:ext cx="1605188" cy="8160125"/>
          </a:xfrm>
          <a:prstGeom prst="rect">
            <a:avLst/>
          </a:prstGeom>
          <a:gradFill>
            <a:gsLst>
              <a:gs pos="5000">
                <a:schemeClr val="accent2">
                  <a:alpha val="68000"/>
                </a:schemeClr>
              </a:gs>
              <a:gs pos="100000">
                <a:schemeClr val="accent5">
                  <a:alpha val="4300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79F9CB9-0076-49F5-845A-C97CCFC16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2413" y="2532510"/>
            <a:ext cx="1605189" cy="7090015"/>
          </a:xfrm>
          <a:prstGeom prst="rect">
            <a:avLst/>
          </a:prstGeom>
          <a:gradFill>
            <a:gsLst>
              <a:gs pos="42000">
                <a:schemeClr val="accent4">
                  <a:alpha val="0"/>
                </a:schemeClr>
              </a:gs>
              <a:gs pos="99000">
                <a:schemeClr val="accent6">
                  <a:alpha val="48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567348B-D4F9-4978-8FB4-D4031CD13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30450" y="5273748"/>
            <a:ext cx="7275001" cy="1150514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56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0D1D41-5286-2B6E-EE70-7893A03CD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69" y="5553718"/>
            <a:ext cx="7203004" cy="1054645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200" spc="750">
                <a:solidFill>
                  <a:schemeClr val="bg1"/>
                </a:solidFill>
              </a:rPr>
              <a:t>CODE:-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D02C0-0922-7872-ED77-5519F8213166}"/>
              </a:ext>
            </a:extLst>
          </p:cNvPr>
          <p:cNvSpPr>
            <a:spLocks/>
          </p:cNvSpPr>
          <p:nvPr/>
        </p:nvSpPr>
        <p:spPr>
          <a:xfrm>
            <a:off x="8538142" y="5643349"/>
            <a:ext cx="3196658" cy="78091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  <a:spcAft>
                <a:spcPts val="546"/>
              </a:spcAft>
            </a:pPr>
            <a:fld id="{C01389E6-C847-4AD0-B56D-D205B2EAB1EE}" type="slidenum">
              <a:rPr lang="en-US" sz="1200" b="1" cap="all" spc="600">
                <a:solidFill>
                  <a:schemeClr val="bg1"/>
                </a:solidFill>
              </a:rPr>
              <a:pPr>
                <a:lnSpc>
                  <a:spcPct val="150000"/>
                </a:lnSpc>
                <a:spcBef>
                  <a:spcPts val="1000"/>
                </a:spcBef>
                <a:spcAft>
                  <a:spcPts val="546"/>
                </a:spcAft>
              </a:pPr>
              <a:t>13</a:t>
            </a:fld>
            <a:endParaRPr lang="en-US" sz="1200" b="1" cap="all" spc="600">
              <a:solidFill>
                <a:schemeClr val="bg1"/>
              </a:solidFill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2F2A5FF-19F8-D517-EC2C-8E6921DC5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971"/>
            <a:ext cx="12191997" cy="52737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C37A0-451F-A5BA-50DE-F50D2BE3A817}"/>
              </a:ext>
            </a:extLst>
          </p:cNvPr>
          <p:cNvSpPr>
            <a:spLocks/>
          </p:cNvSpPr>
          <p:nvPr/>
        </p:nvSpPr>
        <p:spPr>
          <a:xfrm>
            <a:off x="914400" y="370932"/>
            <a:ext cx="9448799" cy="3600451"/>
          </a:xfrm>
          <a:prstGeom prst="rect">
            <a:avLst/>
          </a:prstGeom>
        </p:spPr>
        <p:txBody>
          <a:bodyPr vert="horz" lIns="0" tIns="0" rIns="0" bIns="0" numCol="1" rtlCol="0">
            <a:noAutofit/>
          </a:bodyPr>
          <a:lstStyle/>
          <a:p>
            <a:endParaRPr lang="en-IN" sz="1100" b="0" dirty="0">
              <a:solidFill>
                <a:srgbClr val="6688CC"/>
              </a:solidFill>
              <a:effectLst/>
              <a:highlight>
                <a:srgbClr val="000C18"/>
              </a:highlight>
              <a:latin typeface="Consolas" panose="020B0609020204030204" pitchFamily="49" charset="0"/>
            </a:endParaRP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A9899A-BC50-19B5-0FA9-A07BC368900F}"/>
              </a:ext>
            </a:extLst>
          </p:cNvPr>
          <p:cNvSpPr>
            <a:spLocks/>
          </p:cNvSpPr>
          <p:nvPr/>
        </p:nvSpPr>
        <p:spPr>
          <a:xfrm>
            <a:off x="4056313" y="710243"/>
            <a:ext cx="4194761" cy="3483006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88592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13A4003-1875-46E3-BBC1-9CF42E133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DECF1C-4B20-4CD9-90C7-F85AAB331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08" y="5257371"/>
            <a:ext cx="12203208" cy="1600629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B46BEC-0E77-41F0-A7D5-D5B40D22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40517" y="5262916"/>
            <a:ext cx="7751481" cy="11453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4D73B4-F569-4D64-BA77-14454E09F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08" y="5262916"/>
            <a:ext cx="8778690" cy="1595084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  <a:alpha val="31000"/>
                </a:schemeClr>
              </a:gs>
              <a:gs pos="99000">
                <a:schemeClr val="accent5">
                  <a:alpha val="23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437E30-AED3-4732-B13B-17D277D8D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0126" y="5256870"/>
            <a:ext cx="5301872" cy="1600701"/>
          </a:xfrm>
          <a:prstGeom prst="rect">
            <a:avLst/>
          </a:prstGeom>
          <a:gradFill>
            <a:gsLst>
              <a:gs pos="22000">
                <a:schemeClr val="tx2">
                  <a:lumMod val="75000"/>
                  <a:lumOff val="25000"/>
                  <a:alpha val="0"/>
                </a:schemeClr>
              </a:gs>
              <a:gs pos="99000">
                <a:schemeClr val="tx2">
                  <a:lumMod val="75000"/>
                  <a:lumOff val="25000"/>
                  <a:alpha val="6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0D1D41-5286-2B6E-EE70-7893A03CD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602884"/>
            <a:ext cx="10698103" cy="827037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C37A0-451F-A5BA-50DE-F50D2BE3A817}"/>
              </a:ext>
            </a:extLst>
          </p:cNvPr>
          <p:cNvSpPr>
            <a:spLocks/>
          </p:cNvSpPr>
          <p:nvPr/>
        </p:nvSpPr>
        <p:spPr>
          <a:xfrm>
            <a:off x="1371601" y="1028699"/>
            <a:ext cx="9448799" cy="3800519"/>
          </a:xfrm>
          <a:prstGeom prst="rect">
            <a:avLst/>
          </a:prstGeom>
        </p:spPr>
        <p:txBody>
          <a:bodyPr vert="horz" lIns="0" tIns="0" rIns="0" bIns="0" numCol="1" rtlCol="0">
            <a:normAutofit fontScale="92500" lnSpcReduction="10000"/>
          </a:bodyPr>
          <a:lstStyle/>
          <a:p>
            <a:pPr marL="6350" indent="-6350" algn="l">
              <a:lnSpc>
                <a:spcPct val="103000"/>
              </a:lnSpc>
              <a:spcAft>
                <a:spcPts val="1000"/>
              </a:spcAft>
            </a:pPr>
            <a:r>
              <a:rPr lang="en-IN" sz="2800" kern="1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•</a:t>
            </a:r>
            <a:r>
              <a:rPr lang="en-US" sz="2800" b="1" dirty="0"/>
              <a:t>Customer Reviews and Ratings</a:t>
            </a:r>
            <a:r>
              <a:rPr lang="en-US" sz="2800" dirty="0"/>
              <a:t>: Allow customers to leave feedback on products, which can help improve bakery services and guide new customers.</a:t>
            </a:r>
            <a:endParaRPr lang="en-IN" sz="2800" kern="100" dirty="0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  <a:p>
            <a:pPr marL="6350" indent="-6350" algn="l">
              <a:lnSpc>
                <a:spcPct val="103000"/>
              </a:lnSpc>
              <a:spcAft>
                <a:spcPts val="1000"/>
              </a:spcAft>
            </a:pPr>
            <a:r>
              <a:rPr lang="en-IN" sz="2800" kern="1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• </a:t>
            </a:r>
            <a:r>
              <a:rPr lang="en-US" sz="2800" b="1" dirty="0"/>
              <a:t>Analytics Dashboard</a:t>
            </a:r>
            <a:r>
              <a:rPr lang="en-US" sz="2800" dirty="0"/>
              <a:t>: Create a dashboard for the bakery to view sales trends, popular items, and customer demographics, which can inform business strategies and inventory planning.</a:t>
            </a:r>
            <a:endParaRPr lang="en-IN" sz="2800" kern="100" dirty="0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  <a:p>
            <a:pPr marL="6350" indent="-6350" algn="l">
              <a:lnSpc>
                <a:spcPct val="103000"/>
              </a:lnSpc>
              <a:spcAft>
                <a:spcPts val="1000"/>
              </a:spcAft>
            </a:pPr>
            <a:r>
              <a:rPr lang="en-IN" sz="2800" kern="1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• </a:t>
            </a:r>
            <a:r>
              <a:rPr lang="en-US" sz="2800" b="1" dirty="0"/>
              <a:t>Advanced Order Tracking</a:t>
            </a:r>
            <a:r>
              <a:rPr lang="en-US" sz="2800" dirty="0"/>
              <a:t>: Integrate a system for customers to track the status of their orders in real time, from preparation to delivery or pickup.</a:t>
            </a:r>
          </a:p>
          <a:p>
            <a:pPr marL="6350" indent="-6350" algn="l">
              <a:lnSpc>
                <a:spcPct val="103000"/>
              </a:lnSpc>
              <a:spcAft>
                <a:spcPts val="1000"/>
              </a:spcAft>
            </a:pPr>
            <a:endParaRPr lang="en-US" sz="2800" b="0" dirty="0">
              <a:solidFill>
                <a:srgbClr val="6688CC"/>
              </a:solidFill>
              <a:effectLst/>
              <a:highlight>
                <a:srgbClr val="000C18"/>
              </a:highlight>
            </a:endParaRPr>
          </a:p>
          <a:p>
            <a:pPr marL="6350" indent="-6350" algn="l">
              <a:lnSpc>
                <a:spcPct val="103000"/>
              </a:lnSpc>
              <a:spcAft>
                <a:spcPts val="1000"/>
              </a:spcAft>
            </a:pPr>
            <a:endParaRPr lang="en-IN" sz="2800" b="0" dirty="0">
              <a:solidFill>
                <a:srgbClr val="6688CC"/>
              </a:solidFill>
              <a:effectLst/>
              <a:highlight>
                <a:srgbClr val="000C18"/>
              </a:highlight>
            </a:endParaRP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A9899A-BC50-19B5-0FA9-A07BC368900F}"/>
              </a:ext>
            </a:extLst>
          </p:cNvPr>
          <p:cNvSpPr>
            <a:spLocks/>
          </p:cNvSpPr>
          <p:nvPr/>
        </p:nvSpPr>
        <p:spPr>
          <a:xfrm>
            <a:off x="4056313" y="710243"/>
            <a:ext cx="4194761" cy="3483006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22466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D8E0C-2D4D-F16D-BDF2-82E5C7D4C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B8EF9-F3F6-C9EF-4AB2-104FA57E5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/>
              <a:t>In conclusion, the Bakery Management System built with React.js offers a comprehensive, user-friendly solution for managing bakery orders and enhancing customer interactions. With features such as a welcoming Home page, detailed Menu, convenient Cart, and accessible Contact Us section, the system effectively simplifies the browsing and purchasing process. This project not only highlights the potential of single-page applications in e-commerce but also provides a solid foundation for future enhancements, such as user accounts, payment integration, and advanced order tracking, which could further enrich the user experience and operational efficiency of bakery businesses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CD5CB-B365-80B1-C5AB-2411FEE51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278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86F80-7215-47FB-657E-C8F2797A7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64777FC-99CE-D7D5-132F-9A5CD5126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8562" y="366777"/>
            <a:ext cx="5094318" cy="338226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20" name="Picture Placeholder 19" descr="A close-up of a DJ playing music">
            <a:extLst>
              <a:ext uri="{FF2B5EF4-FFF2-40B4-BE49-F238E27FC236}">
                <a16:creationId xmlns:a16="http://schemas.microsoft.com/office/drawing/2014/main" id="{9668A41A-8DDF-D3FB-6B31-728C899D8E5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21" b="21"/>
          <a:stretch/>
        </p:blipFill>
        <p:spPr/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2304883-A247-1151-C58C-A464EDAEB52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1A628-6E9B-44AE-A7C9-B2E987849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883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17FA0-CBAF-2243-E3BF-F445FEFC0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A82CA-F1C5-CE05-5969-E54B6B15C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Bakery Management System</a:t>
            </a:r>
            <a:r>
              <a:rPr lang="en-US" dirty="0"/>
              <a:t> is a streamlined web application built with React.js, designed to enhance the customer experience by providing an intuitive platform for browsing and ordering bakery products. This system includes core features such as a </a:t>
            </a:r>
            <a:r>
              <a:rPr lang="en-US" b="1" dirty="0"/>
              <a:t>Home</a:t>
            </a:r>
            <a:r>
              <a:rPr lang="en-US" dirty="0"/>
              <a:t> page to introduce the bakery's offerings, a </a:t>
            </a:r>
            <a:r>
              <a:rPr lang="en-US" b="1" dirty="0"/>
              <a:t>Menu</a:t>
            </a:r>
            <a:r>
              <a:rPr lang="en-US" dirty="0"/>
              <a:t> displaying a variety of items with descriptions and prices, a </a:t>
            </a:r>
            <a:r>
              <a:rPr lang="en-US" b="1" dirty="0"/>
              <a:t>Cart</a:t>
            </a:r>
            <a:r>
              <a:rPr lang="en-US" dirty="0"/>
              <a:t> for easy selection and management of orders, and a </a:t>
            </a:r>
            <a:r>
              <a:rPr lang="en-US" b="1" dirty="0"/>
              <a:t>Contact Us</a:t>
            </a:r>
            <a:r>
              <a:rPr lang="en-US" dirty="0"/>
              <a:t> section for customer inquiries. By combining essential functions into a cohesive interface, the Bakery Management System delivers a responsive and user-friendly experience, making it easier for customers to explore products and place orders efficiently.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5149E0-6BC5-8AB1-C6B1-D5E55E48D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081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6C86C-18B1-9DCD-7CED-E3932EBBE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PAGES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F3C1ED08-DA1C-1664-5ADC-5373AC40A507}"/>
              </a:ext>
            </a:extLst>
          </p:cNvPr>
          <p:cNvGraphicFramePr>
            <a:graphicFrameLocks noGrp="1"/>
          </p:cNvGraphicFramePr>
          <p:nvPr>
            <p:ph sz="quarter" idx="16"/>
            <p:extLst>
              <p:ext uri="{D42A27DB-BD31-4B8C-83A1-F6EECF244321}">
                <p14:modId xmlns:p14="http://schemas.microsoft.com/office/powerpoint/2010/main" val="2847000497"/>
              </p:ext>
            </p:extLst>
          </p:nvPr>
        </p:nvGraphicFramePr>
        <p:xfrm>
          <a:off x="6887059" y="2009950"/>
          <a:ext cx="4529559" cy="3725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7126C-384F-56F2-D9A3-16840F27A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857F5-96C8-461D-A78C-38E92FE1C52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723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A display of bread on a shelf&#10;&#10;Description automatically generated">
            <a:extLst>
              <a:ext uri="{FF2B5EF4-FFF2-40B4-BE49-F238E27FC236}">
                <a16:creationId xmlns:a16="http://schemas.microsoft.com/office/drawing/2014/main" id="{A806F2D7-A4C5-C8DD-675E-571BCB0C48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5141" r="8630" b="-1"/>
          <a:stretch/>
        </p:blipFill>
        <p:spPr>
          <a:xfrm>
            <a:off x="20" y="-1"/>
            <a:ext cx="12191980" cy="6857571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019FDB4D-987D-4C87-A179-9D4616AB2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9931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21D89C-9618-B2EB-EB94-00E6CF5F7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534" y="504966"/>
            <a:ext cx="8952932" cy="3043213"/>
          </a:xfrm>
        </p:spPr>
        <p:txBody>
          <a:bodyPr vert="horz" lIns="0" tIns="0" rIns="0" bIns="0" rtlCol="0" anchor="b">
            <a:normAutofit/>
          </a:bodyPr>
          <a:lstStyle/>
          <a:p>
            <a:pPr algn="ctr"/>
            <a:r>
              <a:rPr lang="en-US" sz="4000" spc="750">
                <a:solidFill>
                  <a:schemeClr val="bg1"/>
                </a:solidFill>
              </a:rPr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206514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 descr="A collage of different types of pastries&#10;&#10;Description automatically generated">
            <a:extLst>
              <a:ext uri="{FF2B5EF4-FFF2-40B4-BE49-F238E27FC236}">
                <a16:creationId xmlns:a16="http://schemas.microsoft.com/office/drawing/2014/main" id="{D503FE83-29D3-4056-43A0-571A0BB75F8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7550"/>
          <a:stretch/>
        </p:blipFill>
        <p:spPr>
          <a:xfrm>
            <a:off x="20" y="-1"/>
            <a:ext cx="12191980" cy="6857571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019FDB4D-987D-4C87-A179-9D4616AB2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9931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27C1F976-19D9-4B3A-5154-7A1274E08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534" y="504966"/>
            <a:ext cx="8952932" cy="3043213"/>
          </a:xfrm>
        </p:spPr>
        <p:txBody>
          <a:bodyPr vert="horz" lIns="0" tIns="0" rIns="0" bIns="0" rtlCol="0" anchor="b">
            <a:normAutofit/>
          </a:bodyPr>
          <a:lstStyle/>
          <a:p>
            <a:pPr algn="ctr"/>
            <a:r>
              <a:rPr lang="en-US" sz="4000" spc="750" dirty="0">
                <a:solidFill>
                  <a:schemeClr val="bg1"/>
                </a:solidFill>
              </a:rPr>
              <a:t>About us page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865451-9850-B9FC-5CD5-D14FD2784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1389E6-C847-4AD0-B56D-D205B2EAB1EE}" type="slidenum">
              <a:rPr lang="en-US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60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D3F794D0-2982-490E-88DA-93D489750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menu&#10;&#10;Description automatically generated">
            <a:extLst>
              <a:ext uri="{FF2B5EF4-FFF2-40B4-BE49-F238E27FC236}">
                <a16:creationId xmlns:a16="http://schemas.microsoft.com/office/drawing/2014/main" id="{D62B5F37-0D4E-355F-0357-F5CC72B86D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556" b="1"/>
          <a:stretch/>
        </p:blipFill>
        <p:spPr>
          <a:xfrm>
            <a:off x="-2" y="10"/>
            <a:ext cx="12192000" cy="6857990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AFD24A3D-F07A-44A9-BE55-5576292E1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5071729"/>
            <a:ext cx="12192003" cy="1786490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04441C9-FD2D-4031-B5C5-67478196C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038600" y="5071729"/>
            <a:ext cx="8153401" cy="1786269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81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D9D3989-3E00-4727-914E-959DFE8FA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6701" y="5071730"/>
            <a:ext cx="8115300" cy="1334505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C538E4E5-4047-480A-BB9B-9AB54E86D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4834054">
            <a:off x="3120189" y="3385221"/>
            <a:ext cx="2497963" cy="4087997"/>
          </a:xfrm>
          <a:custGeom>
            <a:avLst/>
            <a:gdLst>
              <a:gd name="connsiteX0" fmla="*/ 2671045 w 2671045"/>
              <a:gd name="connsiteY0" fmla="*/ 8492 h 4371251"/>
              <a:gd name="connsiteX1" fmla="*/ 840176 w 2671045"/>
              <a:gd name="connsiteY1" fmla="*/ 4371251 h 4371251"/>
              <a:gd name="connsiteX2" fmla="*/ 650202 w 2671045"/>
              <a:gd name="connsiteY2" fmla="*/ 4185755 h 4371251"/>
              <a:gd name="connsiteX3" fmla="*/ 0 w 2671045"/>
              <a:gd name="connsiteY3" fmla="*/ 2502877 h 4371251"/>
              <a:gd name="connsiteX4" fmla="*/ 2502877 w 2671045"/>
              <a:gd name="connsiteY4" fmla="*/ 0 h 4371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1045" h="4371251">
                <a:moveTo>
                  <a:pt x="2671045" y="8492"/>
                </a:moveTo>
                <a:lnTo>
                  <a:pt x="840176" y="4371251"/>
                </a:lnTo>
                <a:lnTo>
                  <a:pt x="650202" y="4185755"/>
                </a:lnTo>
                <a:cubicBezTo>
                  <a:pt x="246220" y="3741276"/>
                  <a:pt x="0" y="315083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27C1F976-19D9-4B3A-5154-7A1274E08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157" y="5271715"/>
            <a:ext cx="10145864" cy="715617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pc="750" dirty="0">
                <a:solidFill>
                  <a:schemeClr val="bg1"/>
                </a:solidFill>
              </a:rPr>
              <a:t>MENU page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865451-9850-B9FC-5CD5-D14FD2784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1389E6-C847-4AD0-B56D-D205B2EAB1EE}" type="slidenum">
              <a:rPr lang="en-US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76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D3F794D0-2982-490E-88DA-93D489750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9738DAF1-35FB-491C-6714-36BDBEFF2F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r="16445" b="1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AFD24A3D-F07A-44A9-BE55-5576292E1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5071729"/>
            <a:ext cx="12192003" cy="1786490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204441C9-FD2D-4031-B5C5-67478196C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038600" y="5071729"/>
            <a:ext cx="8153401" cy="1786269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81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D9D3989-3E00-4727-914E-959DFE8FA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6701" y="5071730"/>
            <a:ext cx="8115300" cy="1334505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C538E4E5-4047-480A-BB9B-9AB54E86D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4834054">
            <a:off x="3120189" y="3385221"/>
            <a:ext cx="2497963" cy="4087997"/>
          </a:xfrm>
          <a:custGeom>
            <a:avLst/>
            <a:gdLst>
              <a:gd name="connsiteX0" fmla="*/ 2671045 w 2671045"/>
              <a:gd name="connsiteY0" fmla="*/ 8492 h 4371251"/>
              <a:gd name="connsiteX1" fmla="*/ 840176 w 2671045"/>
              <a:gd name="connsiteY1" fmla="*/ 4371251 h 4371251"/>
              <a:gd name="connsiteX2" fmla="*/ 650202 w 2671045"/>
              <a:gd name="connsiteY2" fmla="*/ 4185755 h 4371251"/>
              <a:gd name="connsiteX3" fmla="*/ 0 w 2671045"/>
              <a:gd name="connsiteY3" fmla="*/ 2502877 h 4371251"/>
              <a:gd name="connsiteX4" fmla="*/ 2502877 w 2671045"/>
              <a:gd name="connsiteY4" fmla="*/ 0 h 4371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1045" h="4371251">
                <a:moveTo>
                  <a:pt x="2671045" y="8492"/>
                </a:moveTo>
                <a:lnTo>
                  <a:pt x="840176" y="4371251"/>
                </a:lnTo>
                <a:lnTo>
                  <a:pt x="650202" y="4185755"/>
                </a:lnTo>
                <a:cubicBezTo>
                  <a:pt x="246220" y="3741276"/>
                  <a:pt x="0" y="315083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27C1F976-19D9-4B3A-5154-7A1274E08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157" y="5271715"/>
            <a:ext cx="10145864" cy="715617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pc="750">
                <a:solidFill>
                  <a:schemeClr val="bg1"/>
                </a:solidFill>
              </a:rPr>
              <a:t>Cart page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865451-9850-B9FC-5CD5-D14FD2784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1389E6-C847-4AD0-B56D-D205B2EAB1EE}" type="slidenum">
              <a:rPr lang="en-US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1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D3F794D0-2982-490E-88DA-93D489750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6A9AF43-D4E5-8AA9-7900-7CF4F06269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35" r="7676" b="1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AFD24A3D-F07A-44A9-BE55-5576292E1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5071729"/>
            <a:ext cx="12192003" cy="1786490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04441C9-FD2D-4031-B5C5-67478196C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038600" y="5071729"/>
            <a:ext cx="8153401" cy="1786269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81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D9D3989-3E00-4727-914E-959DFE8FA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6701" y="5071730"/>
            <a:ext cx="8115300" cy="1334505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C538E4E5-4047-480A-BB9B-9AB54E86D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4834054">
            <a:off x="3120189" y="3385221"/>
            <a:ext cx="2497963" cy="4087997"/>
          </a:xfrm>
          <a:custGeom>
            <a:avLst/>
            <a:gdLst>
              <a:gd name="connsiteX0" fmla="*/ 2671045 w 2671045"/>
              <a:gd name="connsiteY0" fmla="*/ 8492 h 4371251"/>
              <a:gd name="connsiteX1" fmla="*/ 840176 w 2671045"/>
              <a:gd name="connsiteY1" fmla="*/ 4371251 h 4371251"/>
              <a:gd name="connsiteX2" fmla="*/ 650202 w 2671045"/>
              <a:gd name="connsiteY2" fmla="*/ 4185755 h 4371251"/>
              <a:gd name="connsiteX3" fmla="*/ 0 w 2671045"/>
              <a:gd name="connsiteY3" fmla="*/ 2502877 h 4371251"/>
              <a:gd name="connsiteX4" fmla="*/ 2502877 w 2671045"/>
              <a:gd name="connsiteY4" fmla="*/ 0 h 4371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1045" h="4371251">
                <a:moveTo>
                  <a:pt x="2671045" y="8492"/>
                </a:moveTo>
                <a:lnTo>
                  <a:pt x="840176" y="4371251"/>
                </a:lnTo>
                <a:lnTo>
                  <a:pt x="650202" y="4185755"/>
                </a:lnTo>
                <a:cubicBezTo>
                  <a:pt x="246220" y="3741276"/>
                  <a:pt x="0" y="315083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27C1F976-19D9-4B3A-5154-7A1274E08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157" y="5271715"/>
            <a:ext cx="10145864" cy="715617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pc="750">
                <a:solidFill>
                  <a:schemeClr val="bg1"/>
                </a:solidFill>
              </a:rPr>
              <a:t>Contact us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865451-9850-B9FC-5CD5-D14FD2784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1389E6-C847-4AD0-B56D-D205B2EAB1EE}" type="slidenum">
              <a:rPr lang="en-US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935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101010 data lines to infinity">
            <a:extLst>
              <a:ext uri="{FF2B5EF4-FFF2-40B4-BE49-F238E27FC236}">
                <a16:creationId xmlns:a16="http://schemas.microsoft.com/office/drawing/2014/main" id="{881A8C62-C237-A2EB-C222-B96CCE75BB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33"/>
          <a:stretch/>
        </p:blipFill>
        <p:spPr>
          <a:xfrm>
            <a:off x="20" y="-1"/>
            <a:ext cx="12191980" cy="6857571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019FDB4D-987D-4C87-A179-9D4616AB2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9931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0D1D41-5286-2B6E-EE70-7893A03CD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534" y="504966"/>
            <a:ext cx="8952932" cy="3043213"/>
          </a:xfrm>
        </p:spPr>
        <p:txBody>
          <a:bodyPr vert="horz" lIns="0" tIns="0" rIns="0" bIns="0" rtlCol="0" anchor="b">
            <a:normAutofit/>
          </a:bodyPr>
          <a:lstStyle/>
          <a:p>
            <a:pPr algn="ctr"/>
            <a:r>
              <a:rPr lang="en-US" sz="4000" spc="750">
                <a:solidFill>
                  <a:schemeClr val="bg1"/>
                </a:solidFill>
              </a:rPr>
              <a:t>CODE:-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C37A0-451F-A5BA-50DE-F50D2BE3A817}"/>
              </a:ext>
            </a:extLst>
          </p:cNvPr>
          <p:cNvSpPr>
            <a:spLocks/>
          </p:cNvSpPr>
          <p:nvPr/>
        </p:nvSpPr>
        <p:spPr>
          <a:xfrm>
            <a:off x="1371600" y="1011448"/>
            <a:ext cx="5567680" cy="4721264"/>
          </a:xfrm>
          <a:prstGeom prst="rect">
            <a:avLst/>
          </a:prstGeom>
        </p:spPr>
        <p:txBody>
          <a:bodyPr vert="horz" lIns="0" tIns="0" rIns="0" bIns="0" numCol="1" rtlCol="0">
            <a:no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A9899A-BC50-19B5-0FA9-A07BC368900F}"/>
              </a:ext>
            </a:extLst>
          </p:cNvPr>
          <p:cNvSpPr>
            <a:spLocks/>
          </p:cNvSpPr>
          <p:nvPr/>
        </p:nvSpPr>
        <p:spPr>
          <a:xfrm>
            <a:off x="4056313" y="710243"/>
            <a:ext cx="4194761" cy="3483006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D02C0-0922-7872-ED77-5519F8213166}"/>
              </a:ext>
            </a:extLst>
          </p:cNvPr>
          <p:cNvSpPr>
            <a:spLocks/>
          </p:cNvSpPr>
          <p:nvPr/>
        </p:nvSpPr>
        <p:spPr>
          <a:xfrm>
            <a:off x="7537287" y="4623653"/>
            <a:ext cx="287908" cy="293906"/>
          </a:xfrm>
          <a:prstGeom prst="rect">
            <a:avLst/>
          </a:prstGeom>
        </p:spPr>
        <p:txBody>
          <a:bodyPr/>
          <a:lstStyle/>
          <a:p>
            <a:pPr defTabSz="590794">
              <a:spcAft>
                <a:spcPts val="546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37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GradientRiseVTI">
  <a:themeElements>
    <a:clrScheme name="GradientRise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CF92924-243E-4C73-8BD6-689D14A495F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D54F37A-6805-42D4-9FB4-3CFF01A7B97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1D389B5-45E8-4EA7-B5A7-604FF249CF7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Gradient rise design</Template>
  <TotalTime>236</TotalTime>
  <Words>383</Words>
  <Application>Microsoft Office PowerPoint</Application>
  <PresentationFormat>Widescreen</PresentationFormat>
  <Paragraphs>50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Avenir Next LT Pro</vt:lpstr>
      <vt:lpstr>Avenir Next LT Pro Light</vt:lpstr>
      <vt:lpstr>Calibri</vt:lpstr>
      <vt:lpstr>Consolas</vt:lpstr>
      <vt:lpstr>Times New Roman</vt:lpstr>
      <vt:lpstr>GradientRiseVTI</vt:lpstr>
      <vt:lpstr>Bakery Management System</vt:lpstr>
      <vt:lpstr>introduction</vt:lpstr>
      <vt:lpstr>total PAGES</vt:lpstr>
      <vt:lpstr>Home PAGE</vt:lpstr>
      <vt:lpstr>About us page</vt:lpstr>
      <vt:lpstr>MENU page</vt:lpstr>
      <vt:lpstr>Cart page</vt:lpstr>
      <vt:lpstr>Contact us</vt:lpstr>
      <vt:lpstr>CODE:-</vt:lpstr>
      <vt:lpstr>CODE:-</vt:lpstr>
      <vt:lpstr>CODE:-</vt:lpstr>
      <vt:lpstr>CODE:-</vt:lpstr>
      <vt:lpstr>CODE:-</vt:lpstr>
      <vt:lpstr>Future work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WEATHER MUSIC PLAYER</dc:title>
  <dc:creator>Anshik Patel</dc:creator>
  <cp:lastModifiedBy>Parvati kumari</cp:lastModifiedBy>
  <cp:revision>8</cp:revision>
  <dcterms:created xsi:type="dcterms:W3CDTF">2024-04-28T21:32:17Z</dcterms:created>
  <dcterms:modified xsi:type="dcterms:W3CDTF">2024-11-22T11:26:29Z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